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1" r:id="rId2"/>
    <p:sldMasterId id="2147483704" r:id="rId3"/>
    <p:sldMasterId id="2147483717" r:id="rId4"/>
    <p:sldMasterId id="2147483730" r:id="rId5"/>
    <p:sldMasterId id="2147483742" r:id="rId6"/>
  </p:sldMasterIdLst>
  <p:notesMasterIdLst>
    <p:notesMasterId r:id="rId39"/>
  </p:notesMasterIdLst>
  <p:sldIdLst>
    <p:sldId id="381" r:id="rId7"/>
    <p:sldId id="388" r:id="rId8"/>
    <p:sldId id="379" r:id="rId9"/>
    <p:sldId id="389" r:id="rId10"/>
    <p:sldId id="262" r:id="rId11"/>
    <p:sldId id="328" r:id="rId12"/>
    <p:sldId id="260" r:id="rId13"/>
    <p:sldId id="275" r:id="rId14"/>
    <p:sldId id="283" r:id="rId15"/>
    <p:sldId id="336" r:id="rId16"/>
    <p:sldId id="263" r:id="rId17"/>
    <p:sldId id="333" r:id="rId18"/>
    <p:sldId id="330" r:id="rId19"/>
    <p:sldId id="264" r:id="rId20"/>
    <p:sldId id="296" r:id="rId21"/>
    <p:sldId id="316" r:id="rId22"/>
    <p:sldId id="317" r:id="rId23"/>
    <p:sldId id="272" r:id="rId24"/>
    <p:sldId id="265" r:id="rId25"/>
    <p:sldId id="386" r:id="rId26"/>
    <p:sldId id="387" r:id="rId27"/>
    <p:sldId id="273" r:id="rId28"/>
    <p:sldId id="321" r:id="rId29"/>
    <p:sldId id="322" r:id="rId30"/>
    <p:sldId id="324" r:id="rId31"/>
    <p:sldId id="385" r:id="rId32"/>
    <p:sldId id="384" r:id="rId33"/>
    <p:sldId id="320" r:id="rId34"/>
    <p:sldId id="268" r:id="rId35"/>
    <p:sldId id="332" r:id="rId36"/>
    <p:sldId id="382" r:id="rId37"/>
    <p:sldId id="383" r:id="rId38"/>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od/vZg8pU0fATZT8I6EwJA==" hashData="MrmXXKvbkVLCdAPPhnYMr4afkxc="/>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ADD9E5"/>
    <a:srgbClr val="3DA5C1"/>
    <a:srgbClr val="76C0D4"/>
    <a:srgbClr val="CE563E"/>
    <a:srgbClr val="E65D26"/>
    <a:srgbClr val="003192"/>
    <a:srgbClr val="007400"/>
    <a:srgbClr val="E46C0A"/>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92362" autoAdjust="0"/>
  </p:normalViewPr>
  <p:slideViewPr>
    <p:cSldViewPr>
      <p:cViewPr>
        <p:scale>
          <a:sx n="80" d="100"/>
          <a:sy n="80" d="100"/>
        </p:scale>
        <p:origin x="-1092" y="-72"/>
      </p:cViewPr>
      <p:guideLst>
        <p:guide orient="horz" pos="2190"/>
        <p:guide pos="3038"/>
      </p:guideLst>
    </p:cSldViewPr>
  </p:slideViewPr>
  <p:notesTextViewPr>
    <p:cViewPr>
      <p:scale>
        <a:sx n="1" d="1"/>
        <a:sy n="1" d="1"/>
      </p:scale>
      <p:origin x="0" y="0"/>
    </p:cViewPr>
  </p:notesTextViewPr>
  <p:sorterViewPr>
    <p:cViewPr>
      <p:scale>
        <a:sx n="200" d="100"/>
        <a:sy n="200" d="100"/>
      </p:scale>
      <p:origin x="0" y="2905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E8D355F1-ADC6-41F2-8D34-5A853E3E4CCA}" type="doc">
      <dgm:prSet loTypeId="urn:microsoft.com/office/officeart/2005/8/layout/process1" loCatId="process" qsTypeId="urn:microsoft.com/office/officeart/2005/8/quickstyle/simple1" qsCatId="simple" csTypeId="urn:microsoft.com/office/officeart/2005/8/colors/accent6_1" csCatId="accent6" phldr="1"/>
      <dgm:spPr/>
    </dgm:pt>
    <dgm:pt modelId="{9AAD3EC8-6EFD-4E67-B8CD-3CE5971390E6}">
      <dgm:prSet phldrT="[Text]" custT="1"/>
      <dgm:spPr>
        <a:solidFill>
          <a:srgbClr val="007400"/>
        </a:solidFill>
        <a:ln>
          <a:noFill/>
        </a:ln>
      </dgm:spPr>
      <dgm:t>
        <a:bodyPr/>
        <a:lstStyle/>
        <a:p>
          <a:pPr algn="ctr"/>
          <a:r>
            <a:rPr lang="zh-CN" altLang="en-US" sz="1400" b="1" strike="noStrike" dirty="0" smtClean="0">
              <a:solidFill>
                <a:schemeClr val="bg1"/>
              </a:solidFill>
              <a:effectLst/>
              <a:latin typeface="Arial" panose="020B0604020202020204" pitchFamily="34" charset="0"/>
              <a:cs typeface="Arial" panose="020B0604020202020204" pitchFamily="34" charset="0"/>
            </a:rPr>
            <a:t>能量化的結果（高品質的買家與銷售線索）</a:t>
          </a:r>
          <a:endParaRPr lang="en-US" altLang="zh-CN" sz="1400" b="1" strike="noStrike" dirty="0" smtClean="0">
            <a:solidFill>
              <a:schemeClr val="bg1"/>
            </a:solidFill>
            <a:effectLst/>
            <a:latin typeface="Arial" panose="020B0604020202020204" pitchFamily="34" charset="0"/>
            <a:cs typeface="Arial" panose="020B0604020202020204" pitchFamily="34" charset="0"/>
          </a:endParaRPr>
        </a:p>
        <a:p>
          <a:pPr algn="ctr"/>
          <a:r>
            <a:rPr lang="zh-CN" altLang="en-US" sz="1400" b="1" strike="noStrike" dirty="0" smtClean="0">
              <a:solidFill>
                <a:schemeClr val="bg1"/>
              </a:solidFill>
              <a:effectLst/>
              <a:latin typeface="Arial" panose="020B0604020202020204" pitchFamily="34" charset="0"/>
              <a:cs typeface="Arial" panose="020B0604020202020204" pitchFamily="34" charset="0"/>
            </a:rPr>
            <a:t>非僅僅是觀眾</a:t>
          </a:r>
          <a:r>
            <a:rPr lang="zh-CN" altLang="en-US" sz="1400" b="1" strike="noStrike" dirty="0" smtClean="0">
              <a:solidFill>
                <a:schemeClr val="bg1"/>
              </a:solidFill>
              <a:effectLst/>
              <a:latin typeface="Arial" panose="020B0604020202020204" pitchFamily="34" charset="0"/>
              <a:cs typeface="Arial" panose="020B0604020202020204" pitchFamily="34" charset="0"/>
            </a:rPr>
            <a:t>數字</a:t>
          </a:r>
          <a:endParaRPr lang="en-US" sz="1400" b="1" strike="noStrike" dirty="0">
            <a:solidFill>
              <a:schemeClr val="bg1"/>
            </a:solidFill>
            <a:effectLst/>
            <a:latin typeface="Arial" panose="020B0604020202020204" pitchFamily="34" charset="0"/>
            <a:cs typeface="Arial" panose="020B0604020202020204" pitchFamily="34" charset="0"/>
          </a:endParaRPr>
        </a:p>
      </dgm:t>
    </dgm:pt>
    <dgm:pt modelId="{B2CDB49F-1070-4510-9738-C914720FD6D0}" type="parTrans" cxnId="{E6A86B63-9972-42A0-BDA2-E08866333EB0}">
      <dgm:prSet/>
      <dgm:spPr/>
      <dgm:t>
        <a:bodyPr/>
        <a:lstStyle/>
        <a:p>
          <a:endParaRPr lang="en-US" b="1">
            <a:solidFill>
              <a:srgbClr val="003192"/>
            </a:solidFill>
          </a:endParaRPr>
        </a:p>
      </dgm:t>
    </dgm:pt>
    <dgm:pt modelId="{DDC7A220-7105-4A12-9B08-FB409E95B59E}" type="sibTrans" cxnId="{E6A86B63-9972-42A0-BDA2-E08866333EB0}">
      <dgm:prSet/>
      <dgm:spPr>
        <a:solidFill>
          <a:schemeClr val="tx1">
            <a:alpha val="60000"/>
          </a:schemeClr>
        </a:solidFill>
        <a:ln>
          <a:solidFill>
            <a:schemeClr val="tx1"/>
          </a:solidFill>
        </a:ln>
      </dgm:spPr>
      <dgm:t>
        <a:bodyPr/>
        <a:lstStyle/>
        <a:p>
          <a:endParaRPr lang="en-US" b="1" dirty="0">
            <a:solidFill>
              <a:srgbClr val="003192"/>
            </a:solidFill>
          </a:endParaRPr>
        </a:p>
      </dgm:t>
    </dgm:pt>
    <dgm:pt modelId="{8A89BC57-766A-4A94-854B-AEE8A9D8CD60}">
      <dgm:prSet custT="1"/>
      <dgm:spPr>
        <a:solidFill>
          <a:schemeClr val="accent6">
            <a:lumMod val="75000"/>
          </a:schemeClr>
        </a:solidFill>
        <a:ln>
          <a:noFill/>
        </a:ln>
      </dgm:spPr>
      <dgm:t>
        <a:bodyPr/>
        <a:lstStyle/>
        <a:p>
          <a:r>
            <a:rPr lang="zh-CN" altLang="en-US" sz="1400" b="1" strike="noStrike" dirty="0" smtClean="0">
              <a:solidFill>
                <a:schemeClr val="bg1"/>
              </a:solidFill>
              <a:effectLst/>
              <a:latin typeface="Arial" panose="020B0604020202020204" pitchFamily="34" charset="0"/>
              <a:cs typeface="Arial" panose="020B0604020202020204" pitchFamily="34" charset="0"/>
            </a:rPr>
            <a:t>更高更精准的投資回報</a:t>
          </a:r>
          <a:endParaRPr lang="en-US" sz="1400" b="1" strike="noStrike" dirty="0">
            <a:solidFill>
              <a:schemeClr val="bg1"/>
            </a:solidFill>
            <a:effectLst/>
            <a:latin typeface="Arial" panose="020B0604020202020204" pitchFamily="34" charset="0"/>
            <a:cs typeface="Arial" panose="020B0604020202020204" pitchFamily="34" charset="0"/>
          </a:endParaRPr>
        </a:p>
      </dgm:t>
    </dgm:pt>
    <dgm:pt modelId="{BFCA9FD5-9AB4-4F06-9841-A5A57EEE0B93}" type="parTrans" cxnId="{DFDF1945-1AED-4344-BD8A-D94824FCD9DD}">
      <dgm:prSet/>
      <dgm:spPr/>
      <dgm:t>
        <a:bodyPr/>
        <a:lstStyle/>
        <a:p>
          <a:endParaRPr lang="en-US" b="1">
            <a:solidFill>
              <a:srgbClr val="003192"/>
            </a:solidFill>
          </a:endParaRPr>
        </a:p>
      </dgm:t>
    </dgm:pt>
    <dgm:pt modelId="{7D56063F-5352-450C-BF1D-883AD5EAEDEF}" type="sibTrans" cxnId="{DFDF1945-1AED-4344-BD8A-D94824FCD9DD}">
      <dgm:prSet/>
      <dgm:spPr>
        <a:solidFill>
          <a:schemeClr val="tx1">
            <a:alpha val="60000"/>
          </a:schemeClr>
        </a:solidFill>
        <a:ln>
          <a:solidFill>
            <a:schemeClr val="tx1"/>
          </a:solidFill>
        </a:ln>
      </dgm:spPr>
      <dgm:t>
        <a:bodyPr/>
        <a:lstStyle/>
        <a:p>
          <a:endParaRPr lang="en-US" b="1" dirty="0">
            <a:solidFill>
              <a:schemeClr val="tx1"/>
            </a:solidFill>
          </a:endParaRPr>
        </a:p>
      </dgm:t>
    </dgm:pt>
    <dgm:pt modelId="{EFD656B3-48D5-4F35-A35B-13E644E6039F}">
      <dgm:prSet custT="1"/>
      <dgm:spPr>
        <a:solidFill>
          <a:srgbClr val="C00000"/>
        </a:solidFill>
        <a:ln>
          <a:noFill/>
        </a:ln>
      </dgm:spPr>
      <dgm:t>
        <a:bodyPr/>
        <a:lstStyle/>
        <a:p>
          <a:pPr algn="ctr"/>
          <a:r>
            <a:rPr lang="zh-CN" altLang="en-US" sz="1400" b="1" strike="noStrike" dirty="0" smtClean="0">
              <a:solidFill>
                <a:schemeClr val="bg1"/>
              </a:solidFill>
              <a:effectLst/>
              <a:latin typeface="Arial" panose="020B0604020202020204" pitchFamily="34" charset="0"/>
              <a:cs typeface="Arial" panose="020B0604020202020204" pitchFamily="34" charset="0"/>
            </a:rPr>
            <a:t>商務配對</a:t>
          </a:r>
          <a:endParaRPr lang="en-US" sz="1400" b="1" strike="noStrike" dirty="0">
            <a:solidFill>
              <a:schemeClr val="bg1"/>
            </a:solidFill>
            <a:effectLst/>
            <a:latin typeface="Arial" panose="020B0604020202020204" pitchFamily="34" charset="0"/>
            <a:cs typeface="Arial" panose="020B0604020202020204" pitchFamily="34" charset="0"/>
          </a:endParaRPr>
        </a:p>
      </dgm:t>
    </dgm:pt>
    <dgm:pt modelId="{8CD39930-F10F-4024-9C22-69D6DF52030E}" type="parTrans" cxnId="{D67E9339-5B3C-49F2-8C9C-FEE1D53D1D02}">
      <dgm:prSet/>
      <dgm:spPr/>
      <dgm:t>
        <a:bodyPr/>
        <a:lstStyle/>
        <a:p>
          <a:endParaRPr lang="en-US" b="1">
            <a:solidFill>
              <a:srgbClr val="003192"/>
            </a:solidFill>
          </a:endParaRPr>
        </a:p>
      </dgm:t>
    </dgm:pt>
    <dgm:pt modelId="{92CECFF0-28CB-4DF0-9920-6765BBA8E559}" type="sibTrans" cxnId="{D67E9339-5B3C-49F2-8C9C-FEE1D53D1D02}">
      <dgm:prSet/>
      <dgm:spPr/>
      <dgm:t>
        <a:bodyPr/>
        <a:lstStyle/>
        <a:p>
          <a:endParaRPr lang="en-US" b="1">
            <a:solidFill>
              <a:srgbClr val="003192"/>
            </a:solidFill>
          </a:endParaRPr>
        </a:p>
      </dgm:t>
    </dgm:pt>
    <dgm:pt modelId="{E9DD7145-ED10-4CF6-A2FC-C29F57994DFE}" type="pres">
      <dgm:prSet presAssocID="{E8D355F1-ADC6-41F2-8D34-5A853E3E4CCA}" presName="Name0" presStyleCnt="0">
        <dgm:presLayoutVars>
          <dgm:dir/>
          <dgm:resizeHandles val="exact"/>
        </dgm:presLayoutVars>
      </dgm:prSet>
      <dgm:spPr/>
    </dgm:pt>
    <dgm:pt modelId="{C590FE42-B6AE-49E7-91DB-3CDA90090388}" type="pres">
      <dgm:prSet presAssocID="{8A89BC57-766A-4A94-854B-AEE8A9D8CD60}" presName="node" presStyleLbl="node1" presStyleIdx="0" presStyleCnt="3" custScaleY="58390" custLinFactNeighborX="-2572" custLinFactNeighborY="-346">
        <dgm:presLayoutVars>
          <dgm:bulletEnabled val="1"/>
        </dgm:presLayoutVars>
      </dgm:prSet>
      <dgm:spPr/>
      <dgm:t>
        <a:bodyPr/>
        <a:lstStyle/>
        <a:p>
          <a:endParaRPr lang="en-US"/>
        </a:p>
      </dgm:t>
    </dgm:pt>
    <dgm:pt modelId="{0DE87C50-0651-4F98-A773-9DC75543C16A}" type="pres">
      <dgm:prSet presAssocID="{7D56063F-5352-450C-BF1D-883AD5EAEDEF}" presName="sibTrans" presStyleLbl="sibTrans2D1" presStyleIdx="0" presStyleCnt="2" custScaleX="165071" custScaleY="52029"/>
      <dgm:spPr/>
      <dgm:t>
        <a:bodyPr/>
        <a:lstStyle/>
        <a:p>
          <a:endParaRPr lang="en-US"/>
        </a:p>
      </dgm:t>
    </dgm:pt>
    <dgm:pt modelId="{D7775783-5AD6-406A-8713-BD6707002833}" type="pres">
      <dgm:prSet presAssocID="{7D56063F-5352-450C-BF1D-883AD5EAEDEF}" presName="connectorText" presStyleLbl="sibTrans2D1" presStyleIdx="0" presStyleCnt="2"/>
      <dgm:spPr/>
      <dgm:t>
        <a:bodyPr/>
        <a:lstStyle/>
        <a:p>
          <a:endParaRPr lang="en-US"/>
        </a:p>
      </dgm:t>
    </dgm:pt>
    <dgm:pt modelId="{B5844D0A-2358-40E1-86AE-D94EB2C64287}" type="pres">
      <dgm:prSet presAssocID="{9AAD3EC8-6EFD-4E67-B8CD-3CE5971390E6}" presName="node" presStyleLbl="node1" presStyleIdx="1" presStyleCnt="3" custScaleY="53315">
        <dgm:presLayoutVars>
          <dgm:bulletEnabled val="1"/>
        </dgm:presLayoutVars>
      </dgm:prSet>
      <dgm:spPr/>
      <dgm:t>
        <a:bodyPr/>
        <a:lstStyle/>
        <a:p>
          <a:endParaRPr lang="en-US"/>
        </a:p>
      </dgm:t>
    </dgm:pt>
    <dgm:pt modelId="{4F1D1434-92D1-491A-B486-57B8F33E77F8}" type="pres">
      <dgm:prSet presAssocID="{DDC7A220-7105-4A12-9B08-FB409E95B59E}" presName="sibTrans" presStyleLbl="sibTrans2D1" presStyleIdx="1" presStyleCnt="2" custScaleX="157503" custScaleY="52029"/>
      <dgm:spPr/>
      <dgm:t>
        <a:bodyPr/>
        <a:lstStyle/>
        <a:p>
          <a:endParaRPr lang="en-US"/>
        </a:p>
      </dgm:t>
    </dgm:pt>
    <dgm:pt modelId="{6F8E629F-402E-4AE9-A182-BBA56B15ED4B}" type="pres">
      <dgm:prSet presAssocID="{DDC7A220-7105-4A12-9B08-FB409E95B59E}" presName="connectorText" presStyleLbl="sibTrans2D1" presStyleIdx="1" presStyleCnt="2"/>
      <dgm:spPr/>
      <dgm:t>
        <a:bodyPr/>
        <a:lstStyle/>
        <a:p>
          <a:endParaRPr lang="en-US"/>
        </a:p>
      </dgm:t>
    </dgm:pt>
    <dgm:pt modelId="{5C3DE729-3CE8-45D0-A485-8C70E6728368}" type="pres">
      <dgm:prSet presAssocID="{EFD656B3-48D5-4F35-A35B-13E644E6039F}" presName="node" presStyleLbl="node1" presStyleIdx="2" presStyleCnt="3" custScaleY="48810">
        <dgm:presLayoutVars>
          <dgm:bulletEnabled val="1"/>
        </dgm:presLayoutVars>
      </dgm:prSet>
      <dgm:spPr/>
      <dgm:t>
        <a:bodyPr/>
        <a:lstStyle/>
        <a:p>
          <a:endParaRPr lang="en-US"/>
        </a:p>
      </dgm:t>
    </dgm:pt>
  </dgm:ptLst>
  <dgm:cxnLst>
    <dgm:cxn modelId="{6E43CE24-0DB3-47F7-81B0-2FD63233255B}" type="presOf" srcId="{EFD656B3-48D5-4F35-A35B-13E644E6039F}" destId="{5C3DE729-3CE8-45D0-A485-8C70E6728368}" srcOrd="0" destOrd="0" presId="urn:microsoft.com/office/officeart/2005/8/layout/process1"/>
    <dgm:cxn modelId="{E6A86B63-9972-42A0-BDA2-E08866333EB0}" srcId="{E8D355F1-ADC6-41F2-8D34-5A853E3E4CCA}" destId="{9AAD3EC8-6EFD-4E67-B8CD-3CE5971390E6}" srcOrd="1" destOrd="0" parTransId="{B2CDB49F-1070-4510-9738-C914720FD6D0}" sibTransId="{DDC7A220-7105-4A12-9B08-FB409E95B59E}"/>
    <dgm:cxn modelId="{2A4D0CBE-24D0-4B1F-9610-00B56A4830FC}" type="presOf" srcId="{7D56063F-5352-450C-BF1D-883AD5EAEDEF}" destId="{D7775783-5AD6-406A-8713-BD6707002833}" srcOrd="1" destOrd="0" presId="urn:microsoft.com/office/officeart/2005/8/layout/process1"/>
    <dgm:cxn modelId="{5A0465BA-964D-42CB-9628-701F940630E5}" type="presOf" srcId="{7D56063F-5352-450C-BF1D-883AD5EAEDEF}" destId="{0DE87C50-0651-4F98-A773-9DC75543C16A}" srcOrd="0" destOrd="0" presId="urn:microsoft.com/office/officeart/2005/8/layout/process1"/>
    <dgm:cxn modelId="{D67E9339-5B3C-49F2-8C9C-FEE1D53D1D02}" srcId="{E8D355F1-ADC6-41F2-8D34-5A853E3E4CCA}" destId="{EFD656B3-48D5-4F35-A35B-13E644E6039F}" srcOrd="2" destOrd="0" parTransId="{8CD39930-F10F-4024-9C22-69D6DF52030E}" sibTransId="{92CECFF0-28CB-4DF0-9920-6765BBA8E559}"/>
    <dgm:cxn modelId="{F2F99C44-1D7D-427D-BCEF-5342BBDE4BAC}" type="presOf" srcId="{9AAD3EC8-6EFD-4E67-B8CD-3CE5971390E6}" destId="{B5844D0A-2358-40E1-86AE-D94EB2C64287}" srcOrd="0" destOrd="0" presId="urn:microsoft.com/office/officeart/2005/8/layout/process1"/>
    <dgm:cxn modelId="{91E7F00B-9B6A-4602-8B24-70B82AE5D6A6}" type="presOf" srcId="{DDC7A220-7105-4A12-9B08-FB409E95B59E}" destId="{6F8E629F-402E-4AE9-A182-BBA56B15ED4B}" srcOrd="1" destOrd="0" presId="urn:microsoft.com/office/officeart/2005/8/layout/process1"/>
    <dgm:cxn modelId="{14A5231C-7654-4FB5-95EE-8772E83E8F7A}" type="presOf" srcId="{8A89BC57-766A-4A94-854B-AEE8A9D8CD60}" destId="{C590FE42-B6AE-49E7-91DB-3CDA90090388}" srcOrd="0" destOrd="0" presId="urn:microsoft.com/office/officeart/2005/8/layout/process1"/>
    <dgm:cxn modelId="{DFDF1945-1AED-4344-BD8A-D94824FCD9DD}" srcId="{E8D355F1-ADC6-41F2-8D34-5A853E3E4CCA}" destId="{8A89BC57-766A-4A94-854B-AEE8A9D8CD60}" srcOrd="0" destOrd="0" parTransId="{BFCA9FD5-9AB4-4F06-9841-A5A57EEE0B93}" sibTransId="{7D56063F-5352-450C-BF1D-883AD5EAEDEF}"/>
    <dgm:cxn modelId="{AB76EFCC-3862-4641-98FF-F938F221D6C9}" type="presOf" srcId="{E8D355F1-ADC6-41F2-8D34-5A853E3E4CCA}" destId="{E9DD7145-ED10-4CF6-A2FC-C29F57994DFE}" srcOrd="0" destOrd="0" presId="urn:microsoft.com/office/officeart/2005/8/layout/process1"/>
    <dgm:cxn modelId="{54893DCA-01DE-4AA1-93BA-66FBED1205F7}" type="presOf" srcId="{DDC7A220-7105-4A12-9B08-FB409E95B59E}" destId="{4F1D1434-92D1-491A-B486-57B8F33E77F8}" srcOrd="0" destOrd="0" presId="urn:microsoft.com/office/officeart/2005/8/layout/process1"/>
    <dgm:cxn modelId="{8E47100C-C523-4521-BFC4-9F4C64EE5EC8}" type="presParOf" srcId="{E9DD7145-ED10-4CF6-A2FC-C29F57994DFE}" destId="{C590FE42-B6AE-49E7-91DB-3CDA90090388}" srcOrd="0" destOrd="0" presId="urn:microsoft.com/office/officeart/2005/8/layout/process1"/>
    <dgm:cxn modelId="{4046BDBB-A5C7-4621-9665-B79095959AFE}" type="presParOf" srcId="{E9DD7145-ED10-4CF6-A2FC-C29F57994DFE}" destId="{0DE87C50-0651-4F98-A773-9DC75543C16A}" srcOrd="1" destOrd="0" presId="urn:microsoft.com/office/officeart/2005/8/layout/process1"/>
    <dgm:cxn modelId="{ADC6181F-2E40-49A5-B2DA-B35EDD745C88}" type="presParOf" srcId="{0DE87C50-0651-4F98-A773-9DC75543C16A}" destId="{D7775783-5AD6-406A-8713-BD6707002833}" srcOrd="0" destOrd="0" presId="urn:microsoft.com/office/officeart/2005/8/layout/process1"/>
    <dgm:cxn modelId="{7B312793-BCD5-4BD8-A62A-3E197ED3AD89}" type="presParOf" srcId="{E9DD7145-ED10-4CF6-A2FC-C29F57994DFE}" destId="{B5844D0A-2358-40E1-86AE-D94EB2C64287}" srcOrd="2" destOrd="0" presId="urn:microsoft.com/office/officeart/2005/8/layout/process1"/>
    <dgm:cxn modelId="{351C5EA0-1AA5-48FF-9B5E-8BC12C3D988D}" type="presParOf" srcId="{E9DD7145-ED10-4CF6-A2FC-C29F57994DFE}" destId="{4F1D1434-92D1-491A-B486-57B8F33E77F8}" srcOrd="3" destOrd="0" presId="urn:microsoft.com/office/officeart/2005/8/layout/process1"/>
    <dgm:cxn modelId="{4B75C716-8ADF-4BD4-9E0B-0DFD1670B110}" type="presParOf" srcId="{4F1D1434-92D1-491A-B486-57B8F33E77F8}" destId="{6F8E629F-402E-4AE9-A182-BBA56B15ED4B}" srcOrd="0" destOrd="0" presId="urn:microsoft.com/office/officeart/2005/8/layout/process1"/>
    <dgm:cxn modelId="{E30FA67F-556B-4BCE-A23F-9FF838633246}" type="presParOf" srcId="{E9DD7145-ED10-4CF6-A2FC-C29F57994DFE}" destId="{5C3DE729-3CE8-45D0-A485-8C70E6728368}" srcOrd="4" destOrd="0" presId="urn:microsoft.com/office/officeart/2005/8/layout/process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D355F1-ADC6-41F2-8D34-5A853E3E4CCA}" type="doc">
      <dgm:prSet loTypeId="urn:microsoft.com/office/officeart/2005/8/layout/process1" loCatId="process" qsTypeId="urn:microsoft.com/office/officeart/2005/8/quickstyle/simple1" qsCatId="simple" csTypeId="urn:microsoft.com/office/officeart/2005/8/colors/accent0_2" csCatId="mainScheme" phldr="1"/>
      <dgm:spPr/>
    </dgm:pt>
    <dgm:pt modelId="{9AAD3EC8-6EFD-4E67-B8CD-3CE5971390E6}">
      <dgm:prSet phldrT="[Text]" custT="1"/>
      <dgm:spPr>
        <a:solidFill>
          <a:srgbClr val="007400"/>
        </a:solidFill>
        <a:ln>
          <a:noFill/>
        </a:ln>
      </dgm:spPr>
      <dgm:t>
        <a:bodyPr/>
        <a:lstStyle/>
        <a:p>
          <a:pPr algn="ctr"/>
          <a:r>
            <a:rPr lang="zh-CN" altLang="en-US" sz="1400" b="1" dirty="0" smtClean="0">
              <a:solidFill>
                <a:schemeClr val="bg1"/>
              </a:solidFill>
              <a:latin typeface="Arial" panose="020B0604020202020204" pitchFamily="34" charset="0"/>
              <a:cs typeface="Arial" panose="020B0604020202020204" pitchFamily="34" charset="0"/>
            </a:rPr>
            <a:t>客戶分類以及許</a:t>
          </a:r>
          <a:r>
            <a:rPr lang="zh-CN" altLang="en-US" sz="1400" b="1" dirty="0" smtClean="0">
              <a:solidFill>
                <a:schemeClr val="bg1"/>
              </a:solidFill>
              <a:latin typeface="Arial" panose="020B0604020202020204" pitchFamily="34" charset="0"/>
              <a:cs typeface="Arial" panose="020B0604020202020204" pitchFamily="34" charset="0"/>
            </a:rPr>
            <a:t>可营銷</a:t>
          </a:r>
          <a:endParaRPr lang="en-US" sz="1400" b="1" dirty="0">
            <a:solidFill>
              <a:schemeClr val="bg1"/>
            </a:solidFill>
            <a:latin typeface="Arial" panose="020B0604020202020204" pitchFamily="34" charset="0"/>
            <a:cs typeface="Arial" panose="020B0604020202020204" pitchFamily="34" charset="0"/>
          </a:endParaRPr>
        </a:p>
      </dgm:t>
    </dgm:pt>
    <dgm:pt modelId="{B2CDB49F-1070-4510-9738-C914720FD6D0}" type="parTrans" cxnId="{E6A86B63-9972-42A0-BDA2-E08866333EB0}">
      <dgm:prSet/>
      <dgm:spPr/>
      <dgm:t>
        <a:bodyPr/>
        <a:lstStyle/>
        <a:p>
          <a:endParaRPr lang="en-US" b="1"/>
        </a:p>
      </dgm:t>
    </dgm:pt>
    <dgm:pt modelId="{DDC7A220-7105-4A12-9B08-FB409E95B59E}" type="sibTrans" cxnId="{E6A86B63-9972-42A0-BDA2-E08866333EB0}">
      <dgm:prSet/>
      <dgm:spPr>
        <a:solidFill>
          <a:schemeClr val="tx1">
            <a:alpha val="60000"/>
          </a:schemeClr>
        </a:solidFill>
        <a:ln>
          <a:solidFill>
            <a:schemeClr val="tx1"/>
          </a:solidFill>
        </a:ln>
      </dgm:spPr>
      <dgm:t>
        <a:bodyPr/>
        <a:lstStyle/>
        <a:p>
          <a:endParaRPr lang="en-US" b="1" dirty="0"/>
        </a:p>
      </dgm:t>
    </dgm:pt>
    <dgm:pt modelId="{8A89BC57-766A-4A94-854B-AEE8A9D8CD60}">
      <dgm:prSet custT="1"/>
      <dgm:spPr>
        <a:solidFill>
          <a:schemeClr val="accent6">
            <a:lumMod val="75000"/>
          </a:schemeClr>
        </a:solidFill>
        <a:ln>
          <a:noFill/>
        </a:ln>
      </dgm:spPr>
      <dgm:t>
        <a:bodyPr/>
        <a:lstStyle/>
        <a:p>
          <a:endParaRPr lang="en-US" altLang="zh-CN" sz="1400" b="1" dirty="0" smtClean="0">
            <a:solidFill>
              <a:schemeClr val="bg1"/>
            </a:solidFill>
            <a:latin typeface="Arial" panose="020B0604020202020204" pitchFamily="34" charset="0"/>
            <a:cs typeface="Arial" panose="020B0604020202020204" pitchFamily="34" charset="0"/>
          </a:endParaRPr>
        </a:p>
        <a:p>
          <a:r>
            <a:rPr lang="zh-CN" altLang="en-US" sz="1400" b="1" dirty="0" smtClean="0">
              <a:solidFill>
                <a:schemeClr val="bg1"/>
              </a:solidFill>
              <a:latin typeface="Arial" panose="020B0604020202020204" pitchFamily="34" charset="0"/>
              <a:cs typeface="Arial" panose="020B0604020202020204" pitchFamily="34" charset="0"/>
            </a:rPr>
            <a:t>相關及有意義的內容 </a:t>
          </a:r>
          <a:endParaRPr lang="en-US" altLang="en-US" sz="1400" b="1" dirty="0" smtClean="0">
            <a:solidFill>
              <a:schemeClr val="bg1"/>
            </a:solidFill>
            <a:latin typeface="Arial" panose="020B0604020202020204" pitchFamily="34" charset="0"/>
            <a:cs typeface="Arial" panose="020B0604020202020204" pitchFamily="34" charset="0"/>
          </a:endParaRPr>
        </a:p>
        <a:p>
          <a:endParaRPr lang="en-US" sz="1400" b="1" dirty="0">
            <a:solidFill>
              <a:schemeClr val="bg1"/>
            </a:solidFill>
            <a:latin typeface="Arial" panose="020B0604020202020204" pitchFamily="34" charset="0"/>
            <a:cs typeface="Arial" panose="020B0604020202020204" pitchFamily="34" charset="0"/>
          </a:endParaRPr>
        </a:p>
      </dgm:t>
    </dgm:pt>
    <dgm:pt modelId="{BFCA9FD5-9AB4-4F06-9841-A5A57EEE0B93}" type="parTrans" cxnId="{DFDF1945-1AED-4344-BD8A-D94824FCD9DD}">
      <dgm:prSet/>
      <dgm:spPr/>
      <dgm:t>
        <a:bodyPr/>
        <a:lstStyle/>
        <a:p>
          <a:endParaRPr lang="en-US" b="1"/>
        </a:p>
      </dgm:t>
    </dgm:pt>
    <dgm:pt modelId="{7D56063F-5352-450C-BF1D-883AD5EAEDEF}" type="sibTrans" cxnId="{DFDF1945-1AED-4344-BD8A-D94824FCD9DD}">
      <dgm:prSet/>
      <dgm:spPr>
        <a:solidFill>
          <a:schemeClr val="tx1">
            <a:alpha val="60000"/>
          </a:schemeClr>
        </a:solidFill>
        <a:ln>
          <a:solidFill>
            <a:schemeClr val="tx1"/>
          </a:solidFill>
        </a:ln>
      </dgm:spPr>
      <dgm:t>
        <a:bodyPr/>
        <a:lstStyle/>
        <a:p>
          <a:endParaRPr lang="en-US" b="1" dirty="0"/>
        </a:p>
      </dgm:t>
    </dgm:pt>
    <dgm:pt modelId="{EFD656B3-48D5-4F35-A35B-13E644E6039F}">
      <dgm:prSet custT="1"/>
      <dgm:spPr>
        <a:solidFill>
          <a:srgbClr val="C00000"/>
        </a:solidFill>
        <a:ln>
          <a:noFill/>
        </a:ln>
      </dgm:spPr>
      <dgm:t>
        <a:bodyPr/>
        <a:lstStyle/>
        <a:p>
          <a:r>
            <a:rPr lang="zh-CN" altLang="en-US" sz="1400" b="1" dirty="0" smtClean="0">
              <a:solidFill>
                <a:schemeClr val="bg1"/>
              </a:solidFill>
              <a:latin typeface="Arial" panose="020B0604020202020204" pitchFamily="34" charset="0"/>
              <a:cs typeface="Arial" panose="020B0604020202020204" pitchFamily="34" charset="0"/>
            </a:rPr>
            <a:t>大資料分析，深入的客戶洞察</a:t>
          </a:r>
          <a:endParaRPr lang="en-US" sz="1400" b="1" dirty="0" smtClean="0">
            <a:solidFill>
              <a:schemeClr val="bg1"/>
            </a:solidFill>
            <a:latin typeface="Arial" panose="020B0604020202020204" pitchFamily="34" charset="0"/>
            <a:cs typeface="Arial" panose="020B0604020202020204" pitchFamily="34" charset="0"/>
          </a:endParaRPr>
        </a:p>
      </dgm:t>
    </dgm:pt>
    <dgm:pt modelId="{8CD39930-F10F-4024-9C22-69D6DF52030E}" type="parTrans" cxnId="{D67E9339-5B3C-49F2-8C9C-FEE1D53D1D02}">
      <dgm:prSet/>
      <dgm:spPr/>
      <dgm:t>
        <a:bodyPr/>
        <a:lstStyle/>
        <a:p>
          <a:endParaRPr lang="en-US" b="1"/>
        </a:p>
      </dgm:t>
    </dgm:pt>
    <dgm:pt modelId="{92CECFF0-28CB-4DF0-9920-6765BBA8E559}" type="sibTrans" cxnId="{D67E9339-5B3C-49F2-8C9C-FEE1D53D1D02}">
      <dgm:prSet/>
      <dgm:spPr/>
      <dgm:t>
        <a:bodyPr/>
        <a:lstStyle/>
        <a:p>
          <a:endParaRPr lang="en-US" b="1"/>
        </a:p>
      </dgm:t>
    </dgm:pt>
    <dgm:pt modelId="{E9DD7145-ED10-4CF6-A2FC-C29F57994DFE}" type="pres">
      <dgm:prSet presAssocID="{E8D355F1-ADC6-41F2-8D34-5A853E3E4CCA}" presName="Name0" presStyleCnt="0">
        <dgm:presLayoutVars>
          <dgm:dir/>
          <dgm:resizeHandles val="exact"/>
        </dgm:presLayoutVars>
      </dgm:prSet>
      <dgm:spPr/>
    </dgm:pt>
    <dgm:pt modelId="{C590FE42-B6AE-49E7-91DB-3CDA90090388}" type="pres">
      <dgm:prSet presAssocID="{8A89BC57-766A-4A94-854B-AEE8A9D8CD60}" presName="node" presStyleLbl="node1" presStyleIdx="0" presStyleCnt="3" custScaleX="98641" custScaleY="49817" custLinFactNeighborX="8127" custLinFactNeighborY="4479">
        <dgm:presLayoutVars>
          <dgm:bulletEnabled val="1"/>
        </dgm:presLayoutVars>
      </dgm:prSet>
      <dgm:spPr/>
      <dgm:t>
        <a:bodyPr/>
        <a:lstStyle/>
        <a:p>
          <a:endParaRPr lang="en-US"/>
        </a:p>
      </dgm:t>
    </dgm:pt>
    <dgm:pt modelId="{0DE87C50-0651-4F98-A773-9DC75543C16A}" type="pres">
      <dgm:prSet presAssocID="{7D56063F-5352-450C-BF1D-883AD5EAEDEF}" presName="sibTrans" presStyleLbl="sibTrans2D1" presStyleIdx="0" presStyleCnt="2" custScaleX="157766" custScaleY="51744"/>
      <dgm:spPr/>
      <dgm:t>
        <a:bodyPr/>
        <a:lstStyle/>
        <a:p>
          <a:endParaRPr lang="en-US"/>
        </a:p>
      </dgm:t>
    </dgm:pt>
    <dgm:pt modelId="{D7775783-5AD6-406A-8713-BD6707002833}" type="pres">
      <dgm:prSet presAssocID="{7D56063F-5352-450C-BF1D-883AD5EAEDEF}" presName="connectorText" presStyleLbl="sibTrans2D1" presStyleIdx="0" presStyleCnt="2"/>
      <dgm:spPr/>
      <dgm:t>
        <a:bodyPr/>
        <a:lstStyle/>
        <a:p>
          <a:endParaRPr lang="en-US"/>
        </a:p>
      </dgm:t>
    </dgm:pt>
    <dgm:pt modelId="{B5844D0A-2358-40E1-86AE-D94EB2C64287}" type="pres">
      <dgm:prSet presAssocID="{9AAD3EC8-6EFD-4E67-B8CD-3CE5971390E6}" presName="node" presStyleLbl="node1" presStyleIdx="1" presStyleCnt="3" custScaleX="98059" custScaleY="53315">
        <dgm:presLayoutVars>
          <dgm:bulletEnabled val="1"/>
        </dgm:presLayoutVars>
      </dgm:prSet>
      <dgm:spPr/>
      <dgm:t>
        <a:bodyPr/>
        <a:lstStyle/>
        <a:p>
          <a:endParaRPr lang="en-US"/>
        </a:p>
      </dgm:t>
    </dgm:pt>
    <dgm:pt modelId="{4F1D1434-92D1-491A-B486-57B8F33E77F8}" type="pres">
      <dgm:prSet presAssocID="{DDC7A220-7105-4A12-9B08-FB409E95B59E}" presName="sibTrans" presStyleLbl="sibTrans2D1" presStyleIdx="1" presStyleCnt="2" custScaleX="143851" custScaleY="51744"/>
      <dgm:spPr/>
      <dgm:t>
        <a:bodyPr/>
        <a:lstStyle/>
        <a:p>
          <a:endParaRPr lang="en-US"/>
        </a:p>
      </dgm:t>
    </dgm:pt>
    <dgm:pt modelId="{6F8E629F-402E-4AE9-A182-BBA56B15ED4B}" type="pres">
      <dgm:prSet presAssocID="{DDC7A220-7105-4A12-9B08-FB409E95B59E}" presName="connectorText" presStyleLbl="sibTrans2D1" presStyleIdx="1" presStyleCnt="2"/>
      <dgm:spPr/>
      <dgm:t>
        <a:bodyPr/>
        <a:lstStyle/>
        <a:p>
          <a:endParaRPr lang="en-US"/>
        </a:p>
      </dgm:t>
    </dgm:pt>
    <dgm:pt modelId="{5C3DE729-3CE8-45D0-A485-8C70E6728368}" type="pres">
      <dgm:prSet presAssocID="{EFD656B3-48D5-4F35-A35B-13E644E6039F}" presName="node" presStyleLbl="node1" presStyleIdx="2" presStyleCnt="3" custScaleX="101574" custScaleY="48810">
        <dgm:presLayoutVars>
          <dgm:bulletEnabled val="1"/>
        </dgm:presLayoutVars>
      </dgm:prSet>
      <dgm:spPr/>
      <dgm:t>
        <a:bodyPr/>
        <a:lstStyle/>
        <a:p>
          <a:endParaRPr lang="en-US"/>
        </a:p>
      </dgm:t>
    </dgm:pt>
  </dgm:ptLst>
  <dgm:cxnLst>
    <dgm:cxn modelId="{DFDF1945-1AED-4344-BD8A-D94824FCD9DD}" srcId="{E8D355F1-ADC6-41F2-8D34-5A853E3E4CCA}" destId="{8A89BC57-766A-4A94-854B-AEE8A9D8CD60}" srcOrd="0" destOrd="0" parTransId="{BFCA9FD5-9AB4-4F06-9841-A5A57EEE0B93}" sibTransId="{7D56063F-5352-450C-BF1D-883AD5EAEDEF}"/>
    <dgm:cxn modelId="{3EC4F3F1-651C-4842-8088-B722D8B752FC}" type="presOf" srcId="{8A89BC57-766A-4A94-854B-AEE8A9D8CD60}" destId="{C590FE42-B6AE-49E7-91DB-3CDA90090388}" srcOrd="0" destOrd="0" presId="urn:microsoft.com/office/officeart/2005/8/layout/process1"/>
    <dgm:cxn modelId="{3AB728D4-BF38-491D-BB27-7D4214E3549A}" type="presOf" srcId="{DDC7A220-7105-4A12-9B08-FB409E95B59E}" destId="{4F1D1434-92D1-491A-B486-57B8F33E77F8}" srcOrd="0" destOrd="0" presId="urn:microsoft.com/office/officeart/2005/8/layout/process1"/>
    <dgm:cxn modelId="{A2047132-7D2F-4C82-98FB-DDDBE5B0BA13}" type="presOf" srcId="{E8D355F1-ADC6-41F2-8D34-5A853E3E4CCA}" destId="{E9DD7145-ED10-4CF6-A2FC-C29F57994DFE}" srcOrd="0" destOrd="0" presId="urn:microsoft.com/office/officeart/2005/8/layout/process1"/>
    <dgm:cxn modelId="{CF9A549C-B3D4-4665-A2E4-12A777C99672}" type="presOf" srcId="{7D56063F-5352-450C-BF1D-883AD5EAEDEF}" destId="{0DE87C50-0651-4F98-A773-9DC75543C16A}" srcOrd="0" destOrd="0" presId="urn:microsoft.com/office/officeart/2005/8/layout/process1"/>
    <dgm:cxn modelId="{E6A86B63-9972-42A0-BDA2-E08866333EB0}" srcId="{E8D355F1-ADC6-41F2-8D34-5A853E3E4CCA}" destId="{9AAD3EC8-6EFD-4E67-B8CD-3CE5971390E6}" srcOrd="1" destOrd="0" parTransId="{B2CDB49F-1070-4510-9738-C914720FD6D0}" sibTransId="{DDC7A220-7105-4A12-9B08-FB409E95B59E}"/>
    <dgm:cxn modelId="{43616FCB-A7B9-4B9E-B327-77E168E09E64}" type="presOf" srcId="{9AAD3EC8-6EFD-4E67-B8CD-3CE5971390E6}" destId="{B5844D0A-2358-40E1-86AE-D94EB2C64287}" srcOrd="0" destOrd="0" presId="urn:microsoft.com/office/officeart/2005/8/layout/process1"/>
    <dgm:cxn modelId="{B9F67339-8541-44FB-83FB-E2B01A714A36}" type="presOf" srcId="{DDC7A220-7105-4A12-9B08-FB409E95B59E}" destId="{6F8E629F-402E-4AE9-A182-BBA56B15ED4B}" srcOrd="1" destOrd="0" presId="urn:microsoft.com/office/officeart/2005/8/layout/process1"/>
    <dgm:cxn modelId="{981B34FC-B1B6-4A2C-BDDE-45955AE0B666}" type="presOf" srcId="{7D56063F-5352-450C-BF1D-883AD5EAEDEF}" destId="{D7775783-5AD6-406A-8713-BD6707002833}" srcOrd="1" destOrd="0" presId="urn:microsoft.com/office/officeart/2005/8/layout/process1"/>
    <dgm:cxn modelId="{D67E9339-5B3C-49F2-8C9C-FEE1D53D1D02}" srcId="{E8D355F1-ADC6-41F2-8D34-5A853E3E4CCA}" destId="{EFD656B3-48D5-4F35-A35B-13E644E6039F}" srcOrd="2" destOrd="0" parTransId="{8CD39930-F10F-4024-9C22-69D6DF52030E}" sibTransId="{92CECFF0-28CB-4DF0-9920-6765BBA8E559}"/>
    <dgm:cxn modelId="{6AC56730-9071-490F-93C3-4F273B4E860A}" type="presOf" srcId="{EFD656B3-48D5-4F35-A35B-13E644E6039F}" destId="{5C3DE729-3CE8-45D0-A485-8C70E6728368}" srcOrd="0" destOrd="0" presId="urn:microsoft.com/office/officeart/2005/8/layout/process1"/>
    <dgm:cxn modelId="{70B09229-E028-44D4-AA48-99BF9EB44EEA}" type="presParOf" srcId="{E9DD7145-ED10-4CF6-A2FC-C29F57994DFE}" destId="{C590FE42-B6AE-49E7-91DB-3CDA90090388}" srcOrd="0" destOrd="0" presId="urn:microsoft.com/office/officeart/2005/8/layout/process1"/>
    <dgm:cxn modelId="{2EDAFD43-DCB0-4497-9689-A3835BDBB6F5}" type="presParOf" srcId="{E9DD7145-ED10-4CF6-A2FC-C29F57994DFE}" destId="{0DE87C50-0651-4F98-A773-9DC75543C16A}" srcOrd="1" destOrd="0" presId="urn:microsoft.com/office/officeart/2005/8/layout/process1"/>
    <dgm:cxn modelId="{728B2069-3119-438D-9A57-ADEB03C9FFF1}" type="presParOf" srcId="{0DE87C50-0651-4F98-A773-9DC75543C16A}" destId="{D7775783-5AD6-406A-8713-BD6707002833}" srcOrd="0" destOrd="0" presId="urn:microsoft.com/office/officeart/2005/8/layout/process1"/>
    <dgm:cxn modelId="{98A36D41-3E3F-4234-996E-61691A1969F2}" type="presParOf" srcId="{E9DD7145-ED10-4CF6-A2FC-C29F57994DFE}" destId="{B5844D0A-2358-40E1-86AE-D94EB2C64287}" srcOrd="2" destOrd="0" presId="urn:microsoft.com/office/officeart/2005/8/layout/process1"/>
    <dgm:cxn modelId="{87C886FE-4DB1-4C6C-8941-2339C38EB76D}" type="presParOf" srcId="{E9DD7145-ED10-4CF6-A2FC-C29F57994DFE}" destId="{4F1D1434-92D1-491A-B486-57B8F33E77F8}" srcOrd="3" destOrd="0" presId="urn:microsoft.com/office/officeart/2005/8/layout/process1"/>
    <dgm:cxn modelId="{622D2C62-934D-4B04-901A-5A76A5456F79}" type="presParOf" srcId="{4F1D1434-92D1-491A-B486-57B8F33E77F8}" destId="{6F8E629F-402E-4AE9-A182-BBA56B15ED4B}" srcOrd="0" destOrd="0" presId="urn:microsoft.com/office/officeart/2005/8/layout/process1"/>
    <dgm:cxn modelId="{4B56B31C-B00F-4CD0-89B1-9702750FEF31}" type="presParOf" srcId="{E9DD7145-ED10-4CF6-A2FC-C29F57994DFE}" destId="{5C3DE729-3CE8-45D0-A485-8C70E6728368}" srcOrd="4" destOrd="0" presId="urn:microsoft.com/office/officeart/2005/8/layout/process1"/>
  </dgm:cxnLst>
  <dgm:bg>
    <a:noFill/>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D355F1-ADC6-41F2-8D34-5A853E3E4CCA}" type="doc">
      <dgm:prSet loTypeId="urn:microsoft.com/office/officeart/2005/8/layout/process1" loCatId="process" qsTypeId="urn:microsoft.com/office/officeart/2005/8/quickstyle/simple1" qsCatId="simple" csTypeId="urn:microsoft.com/office/officeart/2005/8/colors/accent0_1" csCatId="mainScheme" phldr="1"/>
      <dgm:spPr/>
    </dgm:pt>
    <dgm:pt modelId="{8A89BC57-766A-4A94-854B-AEE8A9D8CD60}">
      <dgm:prSet custT="1"/>
      <dgm:spPr>
        <a:solidFill>
          <a:schemeClr val="accent6">
            <a:lumMod val="75000"/>
          </a:schemeClr>
        </a:solidFill>
        <a:ln>
          <a:noFill/>
        </a:ln>
      </dgm:spPr>
      <dgm:t>
        <a:bodyPr/>
        <a:lstStyle/>
        <a:p>
          <a:endParaRPr lang="en-US" altLang="zh-CN" sz="1400" b="1" strike="noStrike" dirty="0" smtClean="0">
            <a:solidFill>
              <a:schemeClr val="bg1"/>
            </a:solidFill>
            <a:effectLst/>
            <a:latin typeface="Arial" panose="020B0604020202020204" pitchFamily="34" charset="0"/>
            <a:cs typeface="Arial" panose="020B0604020202020204" pitchFamily="34" charset="0"/>
          </a:endParaRPr>
        </a:p>
        <a:p>
          <a:r>
            <a:rPr lang="zh-CN" altLang="en-US" sz="1400" b="1" strike="noStrike" dirty="0" smtClean="0">
              <a:solidFill>
                <a:schemeClr val="bg1"/>
              </a:solidFill>
              <a:effectLst/>
              <a:latin typeface="Arial" panose="020B0604020202020204" pitchFamily="34" charset="0"/>
              <a:cs typeface="Arial" panose="020B0604020202020204" pitchFamily="34" charset="0"/>
            </a:rPr>
            <a:t>全年全年的交流</a:t>
          </a:r>
          <a:endParaRPr lang="en-US" altLang="en-US" sz="1400" b="1" strike="noStrike" dirty="0" smtClean="0">
            <a:solidFill>
              <a:schemeClr val="bg1"/>
            </a:solidFill>
            <a:effectLst/>
            <a:latin typeface="Arial" panose="020B0604020202020204" pitchFamily="34" charset="0"/>
            <a:cs typeface="Arial" panose="020B0604020202020204" pitchFamily="34" charset="0"/>
          </a:endParaRPr>
        </a:p>
        <a:p>
          <a:endParaRPr lang="en-US" sz="1400" b="1" strike="noStrike" dirty="0">
            <a:solidFill>
              <a:schemeClr val="bg1"/>
            </a:solidFill>
            <a:effectLst/>
            <a:latin typeface="Arial" panose="020B0604020202020204" pitchFamily="34" charset="0"/>
            <a:cs typeface="Arial" panose="020B0604020202020204" pitchFamily="34" charset="0"/>
          </a:endParaRPr>
        </a:p>
      </dgm:t>
    </dgm:pt>
    <dgm:pt modelId="{BFCA9FD5-9AB4-4F06-9841-A5A57EEE0B93}" type="parTrans" cxnId="{DFDF1945-1AED-4344-BD8A-D94824FCD9DD}">
      <dgm:prSet/>
      <dgm:spPr/>
      <dgm:t>
        <a:bodyPr/>
        <a:lstStyle/>
        <a:p>
          <a:endParaRPr lang="en-US"/>
        </a:p>
      </dgm:t>
    </dgm:pt>
    <dgm:pt modelId="{7D56063F-5352-450C-BF1D-883AD5EAEDEF}" type="sibTrans" cxnId="{DFDF1945-1AED-4344-BD8A-D94824FCD9DD}">
      <dgm:prSet/>
      <dgm:spPr>
        <a:solidFill>
          <a:schemeClr val="tx1">
            <a:alpha val="60000"/>
          </a:schemeClr>
        </a:solidFill>
        <a:ln>
          <a:solidFill>
            <a:schemeClr val="tx1"/>
          </a:solidFill>
        </a:ln>
      </dgm:spPr>
      <dgm:t>
        <a:bodyPr/>
        <a:lstStyle/>
        <a:p>
          <a:endParaRPr lang="en-US" dirty="0"/>
        </a:p>
      </dgm:t>
    </dgm:pt>
    <dgm:pt modelId="{EFD656B3-48D5-4F35-A35B-13E644E6039F}">
      <dgm:prSet custT="1"/>
      <dgm:spPr>
        <a:solidFill>
          <a:srgbClr val="C00000"/>
        </a:solidFill>
        <a:ln>
          <a:noFill/>
        </a:ln>
      </dgm:spPr>
      <dgm:t>
        <a:bodyPr/>
        <a:lstStyle/>
        <a:p>
          <a:r>
            <a:rPr lang="zh-CN" altLang="en-US" sz="1400" b="1" dirty="0" smtClean="0">
              <a:solidFill>
                <a:schemeClr val="bg1"/>
              </a:solidFill>
              <a:latin typeface="Arial" panose="020B0604020202020204" pitchFamily="34" charset="0"/>
              <a:cs typeface="Arial" panose="020B0604020202020204" pitchFamily="34" charset="0"/>
            </a:rPr>
            <a:t>社交媒體戰略和展會電子化</a:t>
          </a:r>
          <a:endParaRPr lang="en-US" sz="1400" b="1" dirty="0" smtClean="0">
            <a:solidFill>
              <a:schemeClr val="bg1"/>
            </a:solidFill>
            <a:latin typeface="Arial" panose="020B0604020202020204" pitchFamily="34" charset="0"/>
            <a:cs typeface="Arial" panose="020B0604020202020204" pitchFamily="34" charset="0"/>
          </a:endParaRPr>
        </a:p>
      </dgm:t>
    </dgm:pt>
    <dgm:pt modelId="{8CD39930-F10F-4024-9C22-69D6DF52030E}" type="parTrans" cxnId="{D67E9339-5B3C-49F2-8C9C-FEE1D53D1D02}">
      <dgm:prSet/>
      <dgm:spPr/>
      <dgm:t>
        <a:bodyPr/>
        <a:lstStyle/>
        <a:p>
          <a:endParaRPr lang="en-US"/>
        </a:p>
      </dgm:t>
    </dgm:pt>
    <dgm:pt modelId="{92CECFF0-28CB-4DF0-9920-6765BBA8E559}" type="sibTrans" cxnId="{D67E9339-5B3C-49F2-8C9C-FEE1D53D1D02}">
      <dgm:prSet/>
      <dgm:spPr/>
      <dgm:t>
        <a:bodyPr/>
        <a:lstStyle/>
        <a:p>
          <a:endParaRPr lang="en-US"/>
        </a:p>
      </dgm:t>
    </dgm:pt>
    <dgm:pt modelId="{B5302EE9-0879-4236-904E-5FB934F3A15B}">
      <dgm:prSet custT="1"/>
      <dgm:spPr>
        <a:solidFill>
          <a:srgbClr val="007400"/>
        </a:solidFill>
        <a:ln>
          <a:noFill/>
        </a:ln>
      </dgm:spPr>
      <dgm:t>
        <a:bodyPr/>
        <a:lstStyle/>
        <a:p>
          <a:r>
            <a:rPr lang="zh-CN" altLang="en-US" sz="1400" b="1" dirty="0" smtClean="0">
              <a:solidFill>
                <a:schemeClr val="bg1"/>
              </a:solidFill>
              <a:latin typeface="Arial" panose="020B0604020202020204" pitchFamily="34" charset="0"/>
              <a:cs typeface="Arial" panose="020B0604020202020204" pitchFamily="34" charset="0"/>
            </a:rPr>
            <a:t>展會以外的互動</a:t>
          </a:r>
          <a:endParaRPr lang="en-US" sz="1400" b="1" dirty="0" smtClean="0">
            <a:solidFill>
              <a:schemeClr val="bg1"/>
            </a:solidFill>
            <a:latin typeface="Arial" panose="020B0604020202020204" pitchFamily="34" charset="0"/>
            <a:cs typeface="Arial" panose="020B0604020202020204" pitchFamily="34" charset="0"/>
          </a:endParaRPr>
        </a:p>
      </dgm:t>
    </dgm:pt>
    <dgm:pt modelId="{05A5A4E1-920C-4E5D-A34F-0FEFDFB9301D}" type="parTrans" cxnId="{53257EE7-C8A5-4AE3-87D7-48310149824D}">
      <dgm:prSet/>
      <dgm:spPr/>
      <dgm:t>
        <a:bodyPr/>
        <a:lstStyle/>
        <a:p>
          <a:endParaRPr lang="en-US"/>
        </a:p>
      </dgm:t>
    </dgm:pt>
    <dgm:pt modelId="{2E5CAF8E-04E3-40D5-B82E-58842F471F9F}" type="sibTrans" cxnId="{53257EE7-C8A5-4AE3-87D7-48310149824D}">
      <dgm:prSet/>
      <dgm:spPr>
        <a:solidFill>
          <a:schemeClr val="tx1">
            <a:alpha val="60000"/>
          </a:schemeClr>
        </a:solidFill>
        <a:ln>
          <a:solidFill>
            <a:schemeClr val="tx1"/>
          </a:solidFill>
        </a:ln>
      </dgm:spPr>
      <dgm:t>
        <a:bodyPr/>
        <a:lstStyle/>
        <a:p>
          <a:endParaRPr lang="en-US" dirty="0"/>
        </a:p>
      </dgm:t>
    </dgm:pt>
    <dgm:pt modelId="{E9DD7145-ED10-4CF6-A2FC-C29F57994DFE}" type="pres">
      <dgm:prSet presAssocID="{E8D355F1-ADC6-41F2-8D34-5A853E3E4CCA}" presName="Name0" presStyleCnt="0">
        <dgm:presLayoutVars>
          <dgm:dir/>
          <dgm:resizeHandles val="exact"/>
        </dgm:presLayoutVars>
      </dgm:prSet>
      <dgm:spPr/>
    </dgm:pt>
    <dgm:pt modelId="{C590FE42-B6AE-49E7-91DB-3CDA90090388}" type="pres">
      <dgm:prSet presAssocID="{8A89BC57-766A-4A94-854B-AEE8A9D8CD60}" presName="node" presStyleLbl="node1" presStyleIdx="0" presStyleCnt="3" custScaleX="98641" custScaleY="49817" custLinFactNeighborX="-6244" custLinFactNeighborY="-4114">
        <dgm:presLayoutVars>
          <dgm:bulletEnabled val="1"/>
        </dgm:presLayoutVars>
      </dgm:prSet>
      <dgm:spPr/>
      <dgm:t>
        <a:bodyPr/>
        <a:lstStyle/>
        <a:p>
          <a:endParaRPr lang="en-US"/>
        </a:p>
      </dgm:t>
    </dgm:pt>
    <dgm:pt modelId="{0DE87C50-0651-4F98-A773-9DC75543C16A}" type="pres">
      <dgm:prSet presAssocID="{7D56063F-5352-450C-BF1D-883AD5EAEDEF}" presName="sibTrans" presStyleLbl="sibTrans2D1" presStyleIdx="0" presStyleCnt="2" custScaleX="159095" custScaleY="52032"/>
      <dgm:spPr/>
      <dgm:t>
        <a:bodyPr/>
        <a:lstStyle/>
        <a:p>
          <a:endParaRPr lang="en-US"/>
        </a:p>
      </dgm:t>
    </dgm:pt>
    <dgm:pt modelId="{D7775783-5AD6-406A-8713-BD6707002833}" type="pres">
      <dgm:prSet presAssocID="{7D56063F-5352-450C-BF1D-883AD5EAEDEF}" presName="connectorText" presStyleLbl="sibTrans2D1" presStyleIdx="0" presStyleCnt="2"/>
      <dgm:spPr/>
      <dgm:t>
        <a:bodyPr/>
        <a:lstStyle/>
        <a:p>
          <a:endParaRPr lang="en-US"/>
        </a:p>
      </dgm:t>
    </dgm:pt>
    <dgm:pt modelId="{A1B921E1-7D63-4435-8402-060BB22F12A0}" type="pres">
      <dgm:prSet presAssocID="{B5302EE9-0879-4236-904E-5FB934F3A15B}" presName="node" presStyleLbl="node1" presStyleIdx="1" presStyleCnt="3" custScaleY="43013">
        <dgm:presLayoutVars>
          <dgm:bulletEnabled val="1"/>
        </dgm:presLayoutVars>
      </dgm:prSet>
      <dgm:spPr/>
      <dgm:t>
        <a:bodyPr/>
        <a:lstStyle/>
        <a:p>
          <a:endParaRPr lang="en-US"/>
        </a:p>
      </dgm:t>
    </dgm:pt>
    <dgm:pt modelId="{2FB149D8-1939-4FE4-B18F-E42A39251006}" type="pres">
      <dgm:prSet presAssocID="{2E5CAF8E-04E3-40D5-B82E-58842F471F9F}" presName="sibTrans" presStyleLbl="sibTrans2D1" presStyleIdx="1" presStyleCnt="2" custScaleX="147004" custScaleY="52033"/>
      <dgm:spPr/>
      <dgm:t>
        <a:bodyPr/>
        <a:lstStyle/>
        <a:p>
          <a:endParaRPr lang="en-US"/>
        </a:p>
      </dgm:t>
    </dgm:pt>
    <dgm:pt modelId="{967C80F5-D6DC-4CA7-B34B-8F9EEA9388FA}" type="pres">
      <dgm:prSet presAssocID="{2E5CAF8E-04E3-40D5-B82E-58842F471F9F}" presName="connectorText" presStyleLbl="sibTrans2D1" presStyleIdx="1" presStyleCnt="2"/>
      <dgm:spPr/>
      <dgm:t>
        <a:bodyPr/>
        <a:lstStyle/>
        <a:p>
          <a:endParaRPr lang="en-US"/>
        </a:p>
      </dgm:t>
    </dgm:pt>
    <dgm:pt modelId="{5C3DE729-3CE8-45D0-A485-8C70E6728368}" type="pres">
      <dgm:prSet presAssocID="{EFD656B3-48D5-4F35-A35B-13E644E6039F}" presName="node" presStyleLbl="node1" presStyleIdx="2" presStyleCnt="3" custScaleX="101574" custScaleY="48810">
        <dgm:presLayoutVars>
          <dgm:bulletEnabled val="1"/>
        </dgm:presLayoutVars>
      </dgm:prSet>
      <dgm:spPr/>
      <dgm:t>
        <a:bodyPr/>
        <a:lstStyle/>
        <a:p>
          <a:endParaRPr lang="en-US"/>
        </a:p>
      </dgm:t>
    </dgm:pt>
  </dgm:ptLst>
  <dgm:cxnLst>
    <dgm:cxn modelId="{1C866D75-B03D-44F1-AB9B-9923E132CA84}" type="presOf" srcId="{7D56063F-5352-450C-BF1D-883AD5EAEDEF}" destId="{0DE87C50-0651-4F98-A773-9DC75543C16A}" srcOrd="0" destOrd="0" presId="urn:microsoft.com/office/officeart/2005/8/layout/process1"/>
    <dgm:cxn modelId="{DFDF1945-1AED-4344-BD8A-D94824FCD9DD}" srcId="{E8D355F1-ADC6-41F2-8D34-5A853E3E4CCA}" destId="{8A89BC57-766A-4A94-854B-AEE8A9D8CD60}" srcOrd="0" destOrd="0" parTransId="{BFCA9FD5-9AB4-4F06-9841-A5A57EEE0B93}" sibTransId="{7D56063F-5352-450C-BF1D-883AD5EAEDEF}"/>
    <dgm:cxn modelId="{3DF51922-D1B0-4203-AEF0-C3978060E3F4}" type="presOf" srcId="{7D56063F-5352-450C-BF1D-883AD5EAEDEF}" destId="{D7775783-5AD6-406A-8713-BD6707002833}" srcOrd="1" destOrd="0" presId="urn:microsoft.com/office/officeart/2005/8/layout/process1"/>
    <dgm:cxn modelId="{6E785688-9E4F-4000-B99D-A19C150C1399}" type="presOf" srcId="{8A89BC57-766A-4A94-854B-AEE8A9D8CD60}" destId="{C590FE42-B6AE-49E7-91DB-3CDA90090388}" srcOrd="0" destOrd="0" presId="urn:microsoft.com/office/officeart/2005/8/layout/process1"/>
    <dgm:cxn modelId="{53257EE7-C8A5-4AE3-87D7-48310149824D}" srcId="{E8D355F1-ADC6-41F2-8D34-5A853E3E4CCA}" destId="{B5302EE9-0879-4236-904E-5FB934F3A15B}" srcOrd="1" destOrd="0" parTransId="{05A5A4E1-920C-4E5D-A34F-0FEFDFB9301D}" sibTransId="{2E5CAF8E-04E3-40D5-B82E-58842F471F9F}"/>
    <dgm:cxn modelId="{8B254BA7-BC27-4576-9C72-72EC202A45C4}" type="presOf" srcId="{E8D355F1-ADC6-41F2-8D34-5A853E3E4CCA}" destId="{E9DD7145-ED10-4CF6-A2FC-C29F57994DFE}" srcOrd="0" destOrd="0" presId="urn:microsoft.com/office/officeart/2005/8/layout/process1"/>
    <dgm:cxn modelId="{F92F07FE-692F-4945-804A-7501214A15D4}" type="presOf" srcId="{2E5CAF8E-04E3-40D5-B82E-58842F471F9F}" destId="{967C80F5-D6DC-4CA7-B34B-8F9EEA9388FA}" srcOrd="1" destOrd="0" presId="urn:microsoft.com/office/officeart/2005/8/layout/process1"/>
    <dgm:cxn modelId="{D67E9339-5B3C-49F2-8C9C-FEE1D53D1D02}" srcId="{E8D355F1-ADC6-41F2-8D34-5A853E3E4CCA}" destId="{EFD656B3-48D5-4F35-A35B-13E644E6039F}" srcOrd="2" destOrd="0" parTransId="{8CD39930-F10F-4024-9C22-69D6DF52030E}" sibTransId="{92CECFF0-28CB-4DF0-9920-6765BBA8E559}"/>
    <dgm:cxn modelId="{5FC5B3F2-BB0C-4765-9610-4CC577DD0E83}" type="presOf" srcId="{2E5CAF8E-04E3-40D5-B82E-58842F471F9F}" destId="{2FB149D8-1939-4FE4-B18F-E42A39251006}" srcOrd="0" destOrd="0" presId="urn:microsoft.com/office/officeart/2005/8/layout/process1"/>
    <dgm:cxn modelId="{F5021690-9165-4CAF-8CD0-14C3AA3CD8C6}" type="presOf" srcId="{B5302EE9-0879-4236-904E-5FB934F3A15B}" destId="{A1B921E1-7D63-4435-8402-060BB22F12A0}" srcOrd="0" destOrd="0" presId="urn:microsoft.com/office/officeart/2005/8/layout/process1"/>
    <dgm:cxn modelId="{A7E6261F-8B24-444F-B3CC-97DA1C80DFBC}" type="presOf" srcId="{EFD656B3-48D5-4F35-A35B-13E644E6039F}" destId="{5C3DE729-3CE8-45D0-A485-8C70E6728368}" srcOrd="0" destOrd="0" presId="urn:microsoft.com/office/officeart/2005/8/layout/process1"/>
    <dgm:cxn modelId="{EC6C5A2A-C305-4EA8-AAD3-1EF5C1F3A801}" type="presParOf" srcId="{E9DD7145-ED10-4CF6-A2FC-C29F57994DFE}" destId="{C590FE42-B6AE-49E7-91DB-3CDA90090388}" srcOrd="0" destOrd="0" presId="urn:microsoft.com/office/officeart/2005/8/layout/process1"/>
    <dgm:cxn modelId="{83333E1D-5B7E-4BED-B8F7-5247B144FE6C}" type="presParOf" srcId="{E9DD7145-ED10-4CF6-A2FC-C29F57994DFE}" destId="{0DE87C50-0651-4F98-A773-9DC75543C16A}" srcOrd="1" destOrd="0" presId="urn:microsoft.com/office/officeart/2005/8/layout/process1"/>
    <dgm:cxn modelId="{EE1537D3-C7B6-4B42-9525-7508523C5AD1}" type="presParOf" srcId="{0DE87C50-0651-4F98-A773-9DC75543C16A}" destId="{D7775783-5AD6-406A-8713-BD6707002833}" srcOrd="0" destOrd="0" presId="urn:microsoft.com/office/officeart/2005/8/layout/process1"/>
    <dgm:cxn modelId="{76FFF89E-8207-40C1-8D0A-929C47583648}" type="presParOf" srcId="{E9DD7145-ED10-4CF6-A2FC-C29F57994DFE}" destId="{A1B921E1-7D63-4435-8402-060BB22F12A0}" srcOrd="2" destOrd="0" presId="urn:microsoft.com/office/officeart/2005/8/layout/process1"/>
    <dgm:cxn modelId="{32B72A7F-5FA1-4E7E-AC47-4FFA4E1CB352}" type="presParOf" srcId="{E9DD7145-ED10-4CF6-A2FC-C29F57994DFE}" destId="{2FB149D8-1939-4FE4-B18F-E42A39251006}" srcOrd="3" destOrd="0" presId="urn:microsoft.com/office/officeart/2005/8/layout/process1"/>
    <dgm:cxn modelId="{9BAB81AC-89FC-424F-86F5-9E5EA8D74D55}" type="presParOf" srcId="{2FB149D8-1939-4FE4-B18F-E42A39251006}" destId="{967C80F5-D6DC-4CA7-B34B-8F9EEA9388FA}" srcOrd="0" destOrd="0" presId="urn:microsoft.com/office/officeart/2005/8/layout/process1"/>
    <dgm:cxn modelId="{156955AA-8936-4FC2-A3B8-B6637361DE86}" type="presParOf" srcId="{E9DD7145-ED10-4CF6-A2FC-C29F57994DFE}" destId="{5C3DE729-3CE8-45D0-A485-8C70E6728368}" srcOrd="4"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D355F1-ADC6-41F2-8D34-5A853E3E4CCA}" type="doc">
      <dgm:prSet loTypeId="urn:microsoft.com/office/officeart/2005/8/layout/process1" loCatId="process" qsTypeId="urn:microsoft.com/office/officeart/2005/8/quickstyle/simple1" qsCatId="simple" csTypeId="urn:microsoft.com/office/officeart/2005/8/colors/accent1_2" csCatId="accent1" phldr="1"/>
      <dgm:spPr/>
    </dgm:pt>
    <dgm:pt modelId="{8A89BC57-766A-4A94-854B-AEE8A9D8CD60}">
      <dgm:prSet custT="1"/>
      <dgm:spPr>
        <a:solidFill>
          <a:schemeClr val="accent6">
            <a:lumMod val="75000"/>
          </a:schemeClr>
        </a:solidFill>
        <a:ln>
          <a:noFill/>
        </a:ln>
      </dgm:spPr>
      <dgm:t>
        <a:bodyPr/>
        <a:lstStyle/>
        <a:p>
          <a:r>
            <a:rPr lang="zh-CN" altLang="en-US" sz="1400" b="1" dirty="0" smtClean="0">
              <a:solidFill>
                <a:schemeClr val="bg1"/>
              </a:solidFill>
              <a:latin typeface="Arial" panose="020B0604020202020204" pitchFamily="34" charset="0"/>
              <a:cs typeface="Arial" panose="020B0604020202020204" pitchFamily="34" charset="0"/>
            </a:rPr>
            <a:t>體驗良好的貿易展會</a:t>
          </a:r>
          <a:endParaRPr lang="en-US" sz="1400" b="1" dirty="0">
            <a:solidFill>
              <a:schemeClr val="bg1"/>
            </a:solidFill>
            <a:latin typeface="Arial" panose="020B0604020202020204" pitchFamily="34" charset="0"/>
            <a:cs typeface="Arial" panose="020B0604020202020204" pitchFamily="34" charset="0"/>
          </a:endParaRPr>
        </a:p>
      </dgm:t>
    </dgm:pt>
    <dgm:pt modelId="{BFCA9FD5-9AB4-4F06-9841-A5A57EEE0B93}" type="parTrans" cxnId="{DFDF1945-1AED-4344-BD8A-D94824FCD9DD}">
      <dgm:prSet/>
      <dgm:spPr/>
      <dgm:t>
        <a:bodyPr/>
        <a:lstStyle/>
        <a:p>
          <a:endParaRPr lang="en-US"/>
        </a:p>
      </dgm:t>
    </dgm:pt>
    <dgm:pt modelId="{7D56063F-5352-450C-BF1D-883AD5EAEDEF}" type="sibTrans" cxnId="{DFDF1945-1AED-4344-BD8A-D94824FCD9DD}">
      <dgm:prSet/>
      <dgm:spPr>
        <a:solidFill>
          <a:schemeClr val="tx1">
            <a:alpha val="60000"/>
          </a:schemeClr>
        </a:solidFill>
        <a:ln>
          <a:solidFill>
            <a:schemeClr val="tx1"/>
          </a:solidFill>
        </a:ln>
      </dgm:spPr>
      <dgm:t>
        <a:bodyPr/>
        <a:lstStyle/>
        <a:p>
          <a:endParaRPr lang="en-US" dirty="0"/>
        </a:p>
      </dgm:t>
    </dgm:pt>
    <dgm:pt modelId="{EFD656B3-48D5-4F35-A35B-13E644E6039F}">
      <dgm:prSet custT="1"/>
      <dgm:spPr>
        <a:solidFill>
          <a:srgbClr val="C00000"/>
        </a:solidFill>
        <a:ln>
          <a:noFill/>
        </a:ln>
      </dgm:spPr>
      <dgm:t>
        <a:bodyPr/>
        <a:lstStyle/>
        <a:p>
          <a:r>
            <a:rPr lang="zh-CN" altLang="en-US" sz="1400" b="1" dirty="0" smtClean="0">
              <a:solidFill>
                <a:schemeClr val="bg1"/>
              </a:solidFill>
              <a:latin typeface="Arial" panose="020B0604020202020204" pitchFamily="34" charset="0"/>
              <a:cs typeface="Arial" panose="020B0604020202020204" pitchFamily="34" charset="0"/>
            </a:rPr>
            <a:t>手機程式應用，</a:t>
          </a:r>
          <a:endParaRPr lang="en-US" altLang="zh-CN" sz="1400" b="1" dirty="0" smtClean="0">
            <a:solidFill>
              <a:schemeClr val="bg1"/>
            </a:solidFill>
            <a:latin typeface="Arial" panose="020B0604020202020204" pitchFamily="34" charset="0"/>
            <a:cs typeface="Arial" panose="020B0604020202020204" pitchFamily="34" charset="0"/>
          </a:endParaRPr>
        </a:p>
        <a:p>
          <a:r>
            <a:rPr lang="zh-CN" altLang="en-US" sz="1400" b="1" dirty="0" smtClean="0">
              <a:solidFill>
                <a:schemeClr val="bg1"/>
              </a:solidFill>
              <a:latin typeface="Arial" panose="020B0604020202020204" pitchFamily="34" charset="0"/>
              <a:cs typeface="Arial" panose="020B0604020202020204" pitchFamily="34" charset="0"/>
            </a:rPr>
            <a:t>銷售線索電子化，直播</a:t>
          </a:r>
          <a:endParaRPr lang="en-US" sz="1400" b="1" dirty="0" smtClean="0">
            <a:solidFill>
              <a:schemeClr val="bg1"/>
            </a:solidFill>
            <a:latin typeface="Arial" panose="020B0604020202020204" pitchFamily="34" charset="0"/>
            <a:cs typeface="Arial" panose="020B0604020202020204" pitchFamily="34" charset="0"/>
          </a:endParaRPr>
        </a:p>
      </dgm:t>
    </dgm:pt>
    <dgm:pt modelId="{8CD39930-F10F-4024-9C22-69D6DF52030E}" type="parTrans" cxnId="{D67E9339-5B3C-49F2-8C9C-FEE1D53D1D02}">
      <dgm:prSet/>
      <dgm:spPr/>
      <dgm:t>
        <a:bodyPr/>
        <a:lstStyle/>
        <a:p>
          <a:endParaRPr lang="en-US"/>
        </a:p>
      </dgm:t>
    </dgm:pt>
    <dgm:pt modelId="{92CECFF0-28CB-4DF0-9920-6765BBA8E559}" type="sibTrans" cxnId="{D67E9339-5B3C-49F2-8C9C-FEE1D53D1D02}">
      <dgm:prSet/>
      <dgm:spPr/>
      <dgm:t>
        <a:bodyPr/>
        <a:lstStyle/>
        <a:p>
          <a:endParaRPr lang="en-US"/>
        </a:p>
      </dgm:t>
    </dgm:pt>
    <dgm:pt modelId="{B5302EE9-0879-4236-904E-5FB934F3A15B}">
      <dgm:prSet custT="1"/>
      <dgm:spPr>
        <a:solidFill>
          <a:srgbClr val="007400"/>
        </a:solidFill>
        <a:ln>
          <a:noFill/>
        </a:ln>
      </dgm:spPr>
      <dgm:t>
        <a:bodyPr/>
        <a:lstStyle/>
        <a:p>
          <a:r>
            <a:rPr lang="zh-CN" altLang="en-US" sz="1400" b="1" dirty="0" smtClean="0">
              <a:solidFill>
                <a:schemeClr val="bg1"/>
              </a:solidFill>
              <a:latin typeface="Arial" panose="020B0604020202020204" pitchFamily="34" charset="0"/>
              <a:cs typeface="Arial" panose="020B0604020202020204" pitchFamily="34" charset="0"/>
            </a:rPr>
            <a:t>展會的新形態</a:t>
          </a:r>
          <a:endParaRPr lang="en-US" sz="1400" b="1" dirty="0" smtClean="0">
            <a:solidFill>
              <a:schemeClr val="bg1"/>
            </a:solidFill>
            <a:latin typeface="Arial" panose="020B0604020202020204" pitchFamily="34" charset="0"/>
            <a:cs typeface="Arial" panose="020B0604020202020204" pitchFamily="34" charset="0"/>
          </a:endParaRPr>
        </a:p>
      </dgm:t>
    </dgm:pt>
    <dgm:pt modelId="{05A5A4E1-920C-4E5D-A34F-0FEFDFB9301D}" type="parTrans" cxnId="{53257EE7-C8A5-4AE3-87D7-48310149824D}">
      <dgm:prSet/>
      <dgm:spPr/>
      <dgm:t>
        <a:bodyPr/>
        <a:lstStyle/>
        <a:p>
          <a:endParaRPr lang="en-US"/>
        </a:p>
      </dgm:t>
    </dgm:pt>
    <dgm:pt modelId="{2E5CAF8E-04E3-40D5-B82E-58842F471F9F}" type="sibTrans" cxnId="{53257EE7-C8A5-4AE3-87D7-48310149824D}">
      <dgm:prSet/>
      <dgm:spPr>
        <a:solidFill>
          <a:schemeClr val="tx1">
            <a:alpha val="60000"/>
          </a:schemeClr>
        </a:solidFill>
        <a:ln>
          <a:solidFill>
            <a:schemeClr val="tx1"/>
          </a:solidFill>
        </a:ln>
      </dgm:spPr>
      <dgm:t>
        <a:bodyPr/>
        <a:lstStyle/>
        <a:p>
          <a:endParaRPr lang="en-US" dirty="0"/>
        </a:p>
      </dgm:t>
    </dgm:pt>
    <dgm:pt modelId="{E9DD7145-ED10-4CF6-A2FC-C29F57994DFE}" type="pres">
      <dgm:prSet presAssocID="{E8D355F1-ADC6-41F2-8D34-5A853E3E4CCA}" presName="Name0" presStyleCnt="0">
        <dgm:presLayoutVars>
          <dgm:dir/>
          <dgm:resizeHandles val="exact"/>
        </dgm:presLayoutVars>
      </dgm:prSet>
      <dgm:spPr/>
    </dgm:pt>
    <dgm:pt modelId="{C590FE42-B6AE-49E7-91DB-3CDA90090388}" type="pres">
      <dgm:prSet presAssocID="{8A89BC57-766A-4A94-854B-AEE8A9D8CD60}" presName="node" presStyleLbl="node1" presStyleIdx="0" presStyleCnt="3" custScaleX="98641" custScaleY="49817">
        <dgm:presLayoutVars>
          <dgm:bulletEnabled val="1"/>
        </dgm:presLayoutVars>
      </dgm:prSet>
      <dgm:spPr/>
      <dgm:t>
        <a:bodyPr/>
        <a:lstStyle/>
        <a:p>
          <a:endParaRPr lang="en-US"/>
        </a:p>
      </dgm:t>
    </dgm:pt>
    <dgm:pt modelId="{0DE87C50-0651-4F98-A773-9DC75543C16A}" type="pres">
      <dgm:prSet presAssocID="{7D56063F-5352-450C-BF1D-883AD5EAEDEF}" presName="sibTrans" presStyleLbl="sibTrans2D1" presStyleIdx="0" presStyleCnt="2" custScaleX="150666" custScaleY="52032" custLinFactNeighborX="8515" custLinFactNeighborY="0"/>
      <dgm:spPr/>
      <dgm:t>
        <a:bodyPr/>
        <a:lstStyle/>
        <a:p>
          <a:endParaRPr lang="en-US"/>
        </a:p>
      </dgm:t>
    </dgm:pt>
    <dgm:pt modelId="{D7775783-5AD6-406A-8713-BD6707002833}" type="pres">
      <dgm:prSet presAssocID="{7D56063F-5352-450C-BF1D-883AD5EAEDEF}" presName="connectorText" presStyleLbl="sibTrans2D1" presStyleIdx="0" presStyleCnt="2"/>
      <dgm:spPr/>
      <dgm:t>
        <a:bodyPr/>
        <a:lstStyle/>
        <a:p>
          <a:endParaRPr lang="en-US"/>
        </a:p>
      </dgm:t>
    </dgm:pt>
    <dgm:pt modelId="{A1B921E1-7D63-4435-8402-060BB22F12A0}" type="pres">
      <dgm:prSet presAssocID="{B5302EE9-0879-4236-904E-5FB934F3A15B}" presName="node" presStyleLbl="node1" presStyleIdx="1" presStyleCnt="3" custScaleY="43013">
        <dgm:presLayoutVars>
          <dgm:bulletEnabled val="1"/>
        </dgm:presLayoutVars>
      </dgm:prSet>
      <dgm:spPr/>
      <dgm:t>
        <a:bodyPr/>
        <a:lstStyle/>
        <a:p>
          <a:endParaRPr lang="en-US"/>
        </a:p>
      </dgm:t>
    </dgm:pt>
    <dgm:pt modelId="{2FB149D8-1939-4FE4-B18F-E42A39251006}" type="pres">
      <dgm:prSet presAssocID="{2E5CAF8E-04E3-40D5-B82E-58842F471F9F}" presName="sibTrans" presStyleLbl="sibTrans2D1" presStyleIdx="1" presStyleCnt="2" custScaleX="141584" custScaleY="52032"/>
      <dgm:spPr/>
      <dgm:t>
        <a:bodyPr/>
        <a:lstStyle/>
        <a:p>
          <a:endParaRPr lang="en-US"/>
        </a:p>
      </dgm:t>
    </dgm:pt>
    <dgm:pt modelId="{967C80F5-D6DC-4CA7-B34B-8F9EEA9388FA}" type="pres">
      <dgm:prSet presAssocID="{2E5CAF8E-04E3-40D5-B82E-58842F471F9F}" presName="connectorText" presStyleLbl="sibTrans2D1" presStyleIdx="1" presStyleCnt="2"/>
      <dgm:spPr/>
      <dgm:t>
        <a:bodyPr/>
        <a:lstStyle/>
        <a:p>
          <a:endParaRPr lang="en-US"/>
        </a:p>
      </dgm:t>
    </dgm:pt>
    <dgm:pt modelId="{5C3DE729-3CE8-45D0-A485-8C70E6728368}" type="pres">
      <dgm:prSet presAssocID="{EFD656B3-48D5-4F35-A35B-13E644E6039F}" presName="node" presStyleLbl="node1" presStyleIdx="2" presStyleCnt="3" custScaleX="101574" custScaleY="48810">
        <dgm:presLayoutVars>
          <dgm:bulletEnabled val="1"/>
        </dgm:presLayoutVars>
      </dgm:prSet>
      <dgm:spPr/>
      <dgm:t>
        <a:bodyPr/>
        <a:lstStyle/>
        <a:p>
          <a:endParaRPr lang="en-US"/>
        </a:p>
      </dgm:t>
    </dgm:pt>
  </dgm:ptLst>
  <dgm:cxnLst>
    <dgm:cxn modelId="{575C37B5-B1D0-43A3-94B6-B817F927C227}" type="presOf" srcId="{7D56063F-5352-450C-BF1D-883AD5EAEDEF}" destId="{D7775783-5AD6-406A-8713-BD6707002833}" srcOrd="1" destOrd="0" presId="urn:microsoft.com/office/officeart/2005/8/layout/process1"/>
    <dgm:cxn modelId="{052F1E82-9955-41A4-B6A7-77CA72B831F9}" type="presOf" srcId="{8A89BC57-766A-4A94-854B-AEE8A9D8CD60}" destId="{C590FE42-B6AE-49E7-91DB-3CDA90090388}" srcOrd="0" destOrd="0" presId="urn:microsoft.com/office/officeart/2005/8/layout/process1"/>
    <dgm:cxn modelId="{AF574250-23DC-4AD2-A534-2706A11242A4}" type="presOf" srcId="{2E5CAF8E-04E3-40D5-B82E-58842F471F9F}" destId="{2FB149D8-1939-4FE4-B18F-E42A39251006}" srcOrd="0" destOrd="0" presId="urn:microsoft.com/office/officeart/2005/8/layout/process1"/>
    <dgm:cxn modelId="{D67E9339-5B3C-49F2-8C9C-FEE1D53D1D02}" srcId="{E8D355F1-ADC6-41F2-8D34-5A853E3E4CCA}" destId="{EFD656B3-48D5-4F35-A35B-13E644E6039F}" srcOrd="2" destOrd="0" parTransId="{8CD39930-F10F-4024-9C22-69D6DF52030E}" sibTransId="{92CECFF0-28CB-4DF0-9920-6765BBA8E559}"/>
    <dgm:cxn modelId="{53257EE7-C8A5-4AE3-87D7-48310149824D}" srcId="{E8D355F1-ADC6-41F2-8D34-5A853E3E4CCA}" destId="{B5302EE9-0879-4236-904E-5FB934F3A15B}" srcOrd="1" destOrd="0" parTransId="{05A5A4E1-920C-4E5D-A34F-0FEFDFB9301D}" sibTransId="{2E5CAF8E-04E3-40D5-B82E-58842F471F9F}"/>
    <dgm:cxn modelId="{DFDF1945-1AED-4344-BD8A-D94824FCD9DD}" srcId="{E8D355F1-ADC6-41F2-8D34-5A853E3E4CCA}" destId="{8A89BC57-766A-4A94-854B-AEE8A9D8CD60}" srcOrd="0" destOrd="0" parTransId="{BFCA9FD5-9AB4-4F06-9841-A5A57EEE0B93}" sibTransId="{7D56063F-5352-450C-BF1D-883AD5EAEDEF}"/>
    <dgm:cxn modelId="{1F3B8333-3B09-403C-B387-120F2D14A072}" type="presOf" srcId="{7D56063F-5352-450C-BF1D-883AD5EAEDEF}" destId="{0DE87C50-0651-4F98-A773-9DC75543C16A}" srcOrd="0" destOrd="0" presId="urn:microsoft.com/office/officeart/2005/8/layout/process1"/>
    <dgm:cxn modelId="{034F5124-6F1B-4D3A-89EC-4DE5EE4C6805}" type="presOf" srcId="{EFD656B3-48D5-4F35-A35B-13E644E6039F}" destId="{5C3DE729-3CE8-45D0-A485-8C70E6728368}" srcOrd="0" destOrd="0" presId="urn:microsoft.com/office/officeart/2005/8/layout/process1"/>
    <dgm:cxn modelId="{4BCD3C43-D049-425D-A54F-6CB57380B103}" type="presOf" srcId="{2E5CAF8E-04E3-40D5-B82E-58842F471F9F}" destId="{967C80F5-D6DC-4CA7-B34B-8F9EEA9388FA}" srcOrd="1" destOrd="0" presId="urn:microsoft.com/office/officeart/2005/8/layout/process1"/>
    <dgm:cxn modelId="{95A60E79-1288-4166-B5FA-4100ED1213D9}" type="presOf" srcId="{B5302EE9-0879-4236-904E-5FB934F3A15B}" destId="{A1B921E1-7D63-4435-8402-060BB22F12A0}" srcOrd="0" destOrd="0" presId="urn:microsoft.com/office/officeart/2005/8/layout/process1"/>
    <dgm:cxn modelId="{F7564B67-1D4F-422B-94A0-339390059546}" type="presOf" srcId="{E8D355F1-ADC6-41F2-8D34-5A853E3E4CCA}" destId="{E9DD7145-ED10-4CF6-A2FC-C29F57994DFE}" srcOrd="0" destOrd="0" presId="urn:microsoft.com/office/officeart/2005/8/layout/process1"/>
    <dgm:cxn modelId="{A623B9C5-FE5D-4311-A160-91F65AAA68F6}" type="presParOf" srcId="{E9DD7145-ED10-4CF6-A2FC-C29F57994DFE}" destId="{C590FE42-B6AE-49E7-91DB-3CDA90090388}" srcOrd="0" destOrd="0" presId="urn:microsoft.com/office/officeart/2005/8/layout/process1"/>
    <dgm:cxn modelId="{520379A4-6A15-4C6D-80A5-CD616942AE0E}" type="presParOf" srcId="{E9DD7145-ED10-4CF6-A2FC-C29F57994DFE}" destId="{0DE87C50-0651-4F98-A773-9DC75543C16A}" srcOrd="1" destOrd="0" presId="urn:microsoft.com/office/officeart/2005/8/layout/process1"/>
    <dgm:cxn modelId="{1CCEAD49-75F8-4AC4-83C6-EF9C763B2CA3}" type="presParOf" srcId="{0DE87C50-0651-4F98-A773-9DC75543C16A}" destId="{D7775783-5AD6-406A-8713-BD6707002833}" srcOrd="0" destOrd="0" presId="urn:microsoft.com/office/officeart/2005/8/layout/process1"/>
    <dgm:cxn modelId="{FD830BFB-619D-47AC-BE29-CDF05B28A505}" type="presParOf" srcId="{E9DD7145-ED10-4CF6-A2FC-C29F57994DFE}" destId="{A1B921E1-7D63-4435-8402-060BB22F12A0}" srcOrd="2" destOrd="0" presId="urn:microsoft.com/office/officeart/2005/8/layout/process1"/>
    <dgm:cxn modelId="{934177DC-9D83-4429-ABC9-4B6CA45F29F6}" type="presParOf" srcId="{E9DD7145-ED10-4CF6-A2FC-C29F57994DFE}" destId="{2FB149D8-1939-4FE4-B18F-E42A39251006}" srcOrd="3" destOrd="0" presId="urn:microsoft.com/office/officeart/2005/8/layout/process1"/>
    <dgm:cxn modelId="{D2A7380B-9EFB-48B4-8BB3-82059F442149}" type="presParOf" srcId="{2FB149D8-1939-4FE4-B18F-E42A39251006}" destId="{967C80F5-D6DC-4CA7-B34B-8F9EEA9388FA}" srcOrd="0" destOrd="0" presId="urn:microsoft.com/office/officeart/2005/8/layout/process1"/>
    <dgm:cxn modelId="{7FBF1304-29E6-47DB-9984-DD1E187856C8}" type="presParOf" srcId="{E9DD7145-ED10-4CF6-A2FC-C29F57994DFE}" destId="{5C3DE729-3CE8-45D0-A485-8C70E6728368}" srcOrd="4" destOrd="0" presId="urn:microsoft.com/office/officeart/2005/8/layout/process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8D355F1-ADC6-41F2-8D34-5A853E3E4CCA}" type="doc">
      <dgm:prSet loTypeId="urn:microsoft.com/office/officeart/2005/8/layout/process1" loCatId="process" qsTypeId="urn:microsoft.com/office/officeart/2005/8/quickstyle/simple1" qsCatId="simple" csTypeId="urn:microsoft.com/office/officeart/2005/8/colors/accent1_2" csCatId="accent1" phldr="1"/>
      <dgm:spPr/>
    </dgm:pt>
    <dgm:pt modelId="{8A89BC57-766A-4A94-854B-AEE8A9D8CD60}">
      <dgm:prSet custT="1"/>
      <dgm:spPr>
        <a:solidFill>
          <a:schemeClr val="accent6">
            <a:lumMod val="75000"/>
          </a:schemeClr>
        </a:solidFill>
        <a:ln>
          <a:noFill/>
        </a:ln>
      </dgm:spPr>
      <dgm:t>
        <a:bodyPr/>
        <a:lstStyle/>
        <a:p>
          <a:r>
            <a:rPr lang="zh-CN" altLang="en-US" sz="1400" b="1" dirty="0" smtClean="0">
              <a:solidFill>
                <a:schemeClr val="bg1"/>
              </a:solidFill>
              <a:latin typeface="Arial" panose="020B0604020202020204" pitchFamily="34" charset="0"/>
              <a:cs typeface="Arial" panose="020B0604020202020204" pitchFamily="34" charset="0"/>
            </a:rPr>
            <a:t>個性化</a:t>
          </a:r>
          <a:endParaRPr lang="en-US" sz="1400" b="1" dirty="0">
            <a:solidFill>
              <a:schemeClr val="bg1"/>
            </a:solidFill>
            <a:latin typeface="Arial" panose="020B0604020202020204" pitchFamily="34" charset="0"/>
            <a:cs typeface="Arial" panose="020B0604020202020204" pitchFamily="34" charset="0"/>
          </a:endParaRPr>
        </a:p>
      </dgm:t>
    </dgm:pt>
    <dgm:pt modelId="{BFCA9FD5-9AB4-4F06-9841-A5A57EEE0B93}" type="parTrans" cxnId="{DFDF1945-1AED-4344-BD8A-D94824FCD9DD}">
      <dgm:prSet/>
      <dgm:spPr/>
      <dgm:t>
        <a:bodyPr/>
        <a:lstStyle/>
        <a:p>
          <a:endParaRPr lang="en-US" sz="1400"/>
        </a:p>
      </dgm:t>
    </dgm:pt>
    <dgm:pt modelId="{7D56063F-5352-450C-BF1D-883AD5EAEDEF}" type="sibTrans" cxnId="{DFDF1945-1AED-4344-BD8A-D94824FCD9DD}">
      <dgm:prSet custT="1"/>
      <dgm:spPr>
        <a:solidFill>
          <a:schemeClr val="tx1">
            <a:alpha val="60000"/>
          </a:schemeClr>
        </a:solidFill>
        <a:ln>
          <a:solidFill>
            <a:schemeClr val="tx1"/>
          </a:solidFill>
        </a:ln>
      </dgm:spPr>
      <dgm:t>
        <a:bodyPr/>
        <a:lstStyle/>
        <a:p>
          <a:endParaRPr lang="en-US" sz="1400" dirty="0"/>
        </a:p>
      </dgm:t>
    </dgm:pt>
    <dgm:pt modelId="{EFD656B3-48D5-4F35-A35B-13E644E6039F}">
      <dgm:prSet custT="1"/>
      <dgm:spPr>
        <a:solidFill>
          <a:srgbClr val="C00000"/>
        </a:solidFill>
        <a:ln>
          <a:noFill/>
        </a:ln>
      </dgm:spPr>
      <dgm:t>
        <a:bodyPr/>
        <a:lstStyle/>
        <a:p>
          <a:r>
            <a:rPr lang="zh-CN" altLang="en-US" sz="1400" b="1" dirty="0" smtClean="0">
              <a:solidFill>
                <a:schemeClr val="bg1"/>
              </a:solidFill>
              <a:latin typeface="Arial" panose="020B0604020202020204" pitchFamily="34" charset="0"/>
              <a:cs typeface="Arial" panose="020B0604020202020204" pitchFamily="34" charset="0"/>
            </a:rPr>
            <a:t>大資料分析，</a:t>
          </a:r>
          <a:r>
            <a:rPr lang="zh-CN" altLang="en-US" sz="1400" b="1" dirty="0" smtClean="0">
              <a:solidFill>
                <a:schemeClr val="bg1"/>
              </a:solidFill>
              <a:latin typeface="Arial" panose="020B0604020202020204" pitchFamily="34" charset="0"/>
              <a:cs typeface="Arial" panose="020B0604020202020204" pitchFamily="34" charset="0"/>
            </a:rPr>
            <a:t>智慧营銷</a:t>
          </a:r>
          <a:endParaRPr lang="en-US" sz="1400" b="1" dirty="0" smtClean="0">
            <a:solidFill>
              <a:schemeClr val="bg1"/>
            </a:solidFill>
            <a:latin typeface="Arial" panose="020B0604020202020204" pitchFamily="34" charset="0"/>
            <a:cs typeface="Arial" panose="020B0604020202020204" pitchFamily="34" charset="0"/>
          </a:endParaRPr>
        </a:p>
      </dgm:t>
    </dgm:pt>
    <dgm:pt modelId="{8CD39930-F10F-4024-9C22-69D6DF52030E}" type="parTrans" cxnId="{D67E9339-5B3C-49F2-8C9C-FEE1D53D1D02}">
      <dgm:prSet/>
      <dgm:spPr/>
      <dgm:t>
        <a:bodyPr/>
        <a:lstStyle/>
        <a:p>
          <a:endParaRPr lang="en-US" sz="1400"/>
        </a:p>
      </dgm:t>
    </dgm:pt>
    <dgm:pt modelId="{92CECFF0-28CB-4DF0-9920-6765BBA8E559}" type="sibTrans" cxnId="{D67E9339-5B3C-49F2-8C9C-FEE1D53D1D02}">
      <dgm:prSet/>
      <dgm:spPr/>
      <dgm:t>
        <a:bodyPr/>
        <a:lstStyle/>
        <a:p>
          <a:endParaRPr lang="en-US" sz="1400"/>
        </a:p>
      </dgm:t>
    </dgm:pt>
    <dgm:pt modelId="{B5302EE9-0879-4236-904E-5FB934F3A15B}">
      <dgm:prSet custT="1"/>
      <dgm:spPr>
        <a:solidFill>
          <a:srgbClr val="007400"/>
        </a:solidFill>
        <a:ln>
          <a:noFill/>
        </a:ln>
      </dgm:spPr>
      <dgm:t>
        <a:bodyPr/>
        <a:lstStyle/>
        <a:p>
          <a:r>
            <a:rPr lang="zh-CN" altLang="en-US" sz="1400" b="1" dirty="0" smtClean="0">
              <a:solidFill>
                <a:schemeClr val="bg1"/>
              </a:solidFill>
              <a:latin typeface="Arial" panose="020B0604020202020204" pitchFamily="34" charset="0"/>
              <a:cs typeface="Arial" panose="020B0604020202020204" pitchFamily="34" charset="0"/>
            </a:rPr>
            <a:t>拒絕大量混雜的宣傳活動</a:t>
          </a:r>
          <a:endParaRPr lang="en-US" sz="1400" b="1" dirty="0" smtClean="0">
            <a:solidFill>
              <a:schemeClr val="bg1"/>
            </a:solidFill>
            <a:latin typeface="Arial" panose="020B0604020202020204" pitchFamily="34" charset="0"/>
            <a:cs typeface="Arial" panose="020B0604020202020204" pitchFamily="34" charset="0"/>
          </a:endParaRPr>
        </a:p>
      </dgm:t>
    </dgm:pt>
    <dgm:pt modelId="{05A5A4E1-920C-4E5D-A34F-0FEFDFB9301D}" type="parTrans" cxnId="{53257EE7-C8A5-4AE3-87D7-48310149824D}">
      <dgm:prSet/>
      <dgm:spPr/>
      <dgm:t>
        <a:bodyPr/>
        <a:lstStyle/>
        <a:p>
          <a:endParaRPr lang="en-US" sz="1400"/>
        </a:p>
      </dgm:t>
    </dgm:pt>
    <dgm:pt modelId="{2E5CAF8E-04E3-40D5-B82E-58842F471F9F}" type="sibTrans" cxnId="{53257EE7-C8A5-4AE3-87D7-48310149824D}">
      <dgm:prSet custT="1"/>
      <dgm:spPr>
        <a:solidFill>
          <a:schemeClr val="tx1">
            <a:alpha val="60000"/>
          </a:schemeClr>
        </a:solidFill>
        <a:ln>
          <a:solidFill>
            <a:schemeClr val="tx1"/>
          </a:solidFill>
        </a:ln>
      </dgm:spPr>
      <dgm:t>
        <a:bodyPr/>
        <a:lstStyle/>
        <a:p>
          <a:endParaRPr lang="en-US" sz="1400" dirty="0"/>
        </a:p>
      </dgm:t>
    </dgm:pt>
    <dgm:pt modelId="{E9DD7145-ED10-4CF6-A2FC-C29F57994DFE}" type="pres">
      <dgm:prSet presAssocID="{E8D355F1-ADC6-41F2-8D34-5A853E3E4CCA}" presName="Name0" presStyleCnt="0">
        <dgm:presLayoutVars>
          <dgm:dir/>
          <dgm:resizeHandles val="exact"/>
        </dgm:presLayoutVars>
      </dgm:prSet>
      <dgm:spPr/>
    </dgm:pt>
    <dgm:pt modelId="{C590FE42-B6AE-49E7-91DB-3CDA90090388}" type="pres">
      <dgm:prSet presAssocID="{8A89BC57-766A-4A94-854B-AEE8A9D8CD60}" presName="node" presStyleLbl="node1" presStyleIdx="0" presStyleCnt="3" custScaleX="98641" custScaleY="49817">
        <dgm:presLayoutVars>
          <dgm:bulletEnabled val="1"/>
        </dgm:presLayoutVars>
      </dgm:prSet>
      <dgm:spPr/>
      <dgm:t>
        <a:bodyPr/>
        <a:lstStyle/>
        <a:p>
          <a:endParaRPr lang="en-US"/>
        </a:p>
      </dgm:t>
    </dgm:pt>
    <dgm:pt modelId="{0DE87C50-0651-4F98-A773-9DC75543C16A}" type="pres">
      <dgm:prSet presAssocID="{7D56063F-5352-450C-BF1D-883AD5EAEDEF}" presName="sibTrans" presStyleLbl="sibTrans2D1" presStyleIdx="0" presStyleCnt="2" custScaleX="150666" custScaleY="52032"/>
      <dgm:spPr/>
      <dgm:t>
        <a:bodyPr/>
        <a:lstStyle/>
        <a:p>
          <a:endParaRPr lang="en-US"/>
        </a:p>
      </dgm:t>
    </dgm:pt>
    <dgm:pt modelId="{D7775783-5AD6-406A-8713-BD6707002833}" type="pres">
      <dgm:prSet presAssocID="{7D56063F-5352-450C-BF1D-883AD5EAEDEF}" presName="connectorText" presStyleLbl="sibTrans2D1" presStyleIdx="0" presStyleCnt="2"/>
      <dgm:spPr/>
      <dgm:t>
        <a:bodyPr/>
        <a:lstStyle/>
        <a:p>
          <a:endParaRPr lang="en-US"/>
        </a:p>
      </dgm:t>
    </dgm:pt>
    <dgm:pt modelId="{A1B921E1-7D63-4435-8402-060BB22F12A0}" type="pres">
      <dgm:prSet presAssocID="{B5302EE9-0879-4236-904E-5FB934F3A15B}" presName="node" presStyleLbl="node1" presStyleIdx="1" presStyleCnt="3" custScaleY="43013">
        <dgm:presLayoutVars>
          <dgm:bulletEnabled val="1"/>
        </dgm:presLayoutVars>
      </dgm:prSet>
      <dgm:spPr/>
      <dgm:t>
        <a:bodyPr/>
        <a:lstStyle/>
        <a:p>
          <a:endParaRPr lang="en-US"/>
        </a:p>
      </dgm:t>
    </dgm:pt>
    <dgm:pt modelId="{2FB149D8-1939-4FE4-B18F-E42A39251006}" type="pres">
      <dgm:prSet presAssocID="{2E5CAF8E-04E3-40D5-B82E-58842F471F9F}" presName="sibTrans" presStyleLbl="sibTrans2D1" presStyleIdx="1" presStyleCnt="2" custScaleX="141584" custScaleY="52032"/>
      <dgm:spPr/>
      <dgm:t>
        <a:bodyPr/>
        <a:lstStyle/>
        <a:p>
          <a:endParaRPr lang="en-US"/>
        </a:p>
      </dgm:t>
    </dgm:pt>
    <dgm:pt modelId="{967C80F5-D6DC-4CA7-B34B-8F9EEA9388FA}" type="pres">
      <dgm:prSet presAssocID="{2E5CAF8E-04E3-40D5-B82E-58842F471F9F}" presName="connectorText" presStyleLbl="sibTrans2D1" presStyleIdx="1" presStyleCnt="2"/>
      <dgm:spPr/>
      <dgm:t>
        <a:bodyPr/>
        <a:lstStyle/>
        <a:p>
          <a:endParaRPr lang="en-US"/>
        </a:p>
      </dgm:t>
    </dgm:pt>
    <dgm:pt modelId="{5C3DE729-3CE8-45D0-A485-8C70E6728368}" type="pres">
      <dgm:prSet presAssocID="{EFD656B3-48D5-4F35-A35B-13E644E6039F}" presName="node" presStyleLbl="node1" presStyleIdx="2" presStyleCnt="3" custScaleX="101574" custScaleY="48810">
        <dgm:presLayoutVars>
          <dgm:bulletEnabled val="1"/>
        </dgm:presLayoutVars>
      </dgm:prSet>
      <dgm:spPr/>
      <dgm:t>
        <a:bodyPr/>
        <a:lstStyle/>
        <a:p>
          <a:endParaRPr lang="en-US"/>
        </a:p>
      </dgm:t>
    </dgm:pt>
  </dgm:ptLst>
  <dgm:cxnLst>
    <dgm:cxn modelId="{367DAC94-0857-4078-AFDE-FC75B97A2092}" type="presOf" srcId="{B5302EE9-0879-4236-904E-5FB934F3A15B}" destId="{A1B921E1-7D63-4435-8402-060BB22F12A0}" srcOrd="0" destOrd="0" presId="urn:microsoft.com/office/officeart/2005/8/layout/process1"/>
    <dgm:cxn modelId="{53134352-3C29-4A79-A27D-9B84C5C2562C}" type="presOf" srcId="{EFD656B3-48D5-4F35-A35B-13E644E6039F}" destId="{5C3DE729-3CE8-45D0-A485-8C70E6728368}" srcOrd="0" destOrd="0" presId="urn:microsoft.com/office/officeart/2005/8/layout/process1"/>
    <dgm:cxn modelId="{5C233799-ECB3-4476-A13E-EFD0079C48E2}" type="presOf" srcId="{2E5CAF8E-04E3-40D5-B82E-58842F471F9F}" destId="{967C80F5-D6DC-4CA7-B34B-8F9EEA9388FA}" srcOrd="1" destOrd="0" presId="urn:microsoft.com/office/officeart/2005/8/layout/process1"/>
    <dgm:cxn modelId="{BB3826EF-1EF3-4530-82DB-18F2C95654C5}" type="presOf" srcId="{8A89BC57-766A-4A94-854B-AEE8A9D8CD60}" destId="{C590FE42-B6AE-49E7-91DB-3CDA90090388}" srcOrd="0" destOrd="0" presId="urn:microsoft.com/office/officeart/2005/8/layout/process1"/>
    <dgm:cxn modelId="{59D9640B-ACD8-412D-B2AD-A8C90DE9D8C4}" type="presOf" srcId="{2E5CAF8E-04E3-40D5-B82E-58842F471F9F}" destId="{2FB149D8-1939-4FE4-B18F-E42A39251006}" srcOrd="0" destOrd="0" presId="urn:microsoft.com/office/officeart/2005/8/layout/process1"/>
    <dgm:cxn modelId="{D67E9339-5B3C-49F2-8C9C-FEE1D53D1D02}" srcId="{E8D355F1-ADC6-41F2-8D34-5A853E3E4CCA}" destId="{EFD656B3-48D5-4F35-A35B-13E644E6039F}" srcOrd="2" destOrd="0" parTransId="{8CD39930-F10F-4024-9C22-69D6DF52030E}" sibTransId="{92CECFF0-28CB-4DF0-9920-6765BBA8E559}"/>
    <dgm:cxn modelId="{53257EE7-C8A5-4AE3-87D7-48310149824D}" srcId="{E8D355F1-ADC6-41F2-8D34-5A853E3E4CCA}" destId="{B5302EE9-0879-4236-904E-5FB934F3A15B}" srcOrd="1" destOrd="0" parTransId="{05A5A4E1-920C-4E5D-A34F-0FEFDFB9301D}" sibTransId="{2E5CAF8E-04E3-40D5-B82E-58842F471F9F}"/>
    <dgm:cxn modelId="{DFDF1945-1AED-4344-BD8A-D94824FCD9DD}" srcId="{E8D355F1-ADC6-41F2-8D34-5A853E3E4CCA}" destId="{8A89BC57-766A-4A94-854B-AEE8A9D8CD60}" srcOrd="0" destOrd="0" parTransId="{BFCA9FD5-9AB4-4F06-9841-A5A57EEE0B93}" sibTransId="{7D56063F-5352-450C-BF1D-883AD5EAEDEF}"/>
    <dgm:cxn modelId="{07DCF0A3-E59B-4067-ACD7-FEA2C97BD9A5}" type="presOf" srcId="{7D56063F-5352-450C-BF1D-883AD5EAEDEF}" destId="{D7775783-5AD6-406A-8713-BD6707002833}" srcOrd="1" destOrd="0" presId="urn:microsoft.com/office/officeart/2005/8/layout/process1"/>
    <dgm:cxn modelId="{403C4FAA-4C32-4A65-A649-98FBC784F1CF}" type="presOf" srcId="{7D56063F-5352-450C-BF1D-883AD5EAEDEF}" destId="{0DE87C50-0651-4F98-A773-9DC75543C16A}" srcOrd="0" destOrd="0" presId="urn:microsoft.com/office/officeart/2005/8/layout/process1"/>
    <dgm:cxn modelId="{F18D6715-8925-48F7-AB74-3B2617C55472}" type="presOf" srcId="{E8D355F1-ADC6-41F2-8D34-5A853E3E4CCA}" destId="{E9DD7145-ED10-4CF6-A2FC-C29F57994DFE}" srcOrd="0" destOrd="0" presId="urn:microsoft.com/office/officeart/2005/8/layout/process1"/>
    <dgm:cxn modelId="{41CD8734-9D79-43C6-8CF2-E4AD2FDB28F3}" type="presParOf" srcId="{E9DD7145-ED10-4CF6-A2FC-C29F57994DFE}" destId="{C590FE42-B6AE-49E7-91DB-3CDA90090388}" srcOrd="0" destOrd="0" presId="urn:microsoft.com/office/officeart/2005/8/layout/process1"/>
    <dgm:cxn modelId="{6A443A58-718A-415C-8990-32CE86C3A55C}" type="presParOf" srcId="{E9DD7145-ED10-4CF6-A2FC-C29F57994DFE}" destId="{0DE87C50-0651-4F98-A773-9DC75543C16A}" srcOrd="1" destOrd="0" presId="urn:microsoft.com/office/officeart/2005/8/layout/process1"/>
    <dgm:cxn modelId="{D0576C01-B9D7-4946-8310-A4920DDA9F94}" type="presParOf" srcId="{0DE87C50-0651-4F98-A773-9DC75543C16A}" destId="{D7775783-5AD6-406A-8713-BD6707002833}" srcOrd="0" destOrd="0" presId="urn:microsoft.com/office/officeart/2005/8/layout/process1"/>
    <dgm:cxn modelId="{0BAE5E0C-1615-4151-9CFD-DED7CD7BA452}" type="presParOf" srcId="{E9DD7145-ED10-4CF6-A2FC-C29F57994DFE}" destId="{A1B921E1-7D63-4435-8402-060BB22F12A0}" srcOrd="2" destOrd="0" presId="urn:microsoft.com/office/officeart/2005/8/layout/process1"/>
    <dgm:cxn modelId="{82DD8BD2-D5FC-4356-AAC2-D136F8F4C835}" type="presParOf" srcId="{E9DD7145-ED10-4CF6-A2FC-C29F57994DFE}" destId="{2FB149D8-1939-4FE4-B18F-E42A39251006}" srcOrd="3" destOrd="0" presId="urn:microsoft.com/office/officeart/2005/8/layout/process1"/>
    <dgm:cxn modelId="{9B872656-DBFF-4494-B776-E2C2B55AEDDF}" type="presParOf" srcId="{2FB149D8-1939-4FE4-B18F-E42A39251006}" destId="{967C80F5-D6DC-4CA7-B34B-8F9EEA9388FA}" srcOrd="0" destOrd="0" presId="urn:microsoft.com/office/officeart/2005/8/layout/process1"/>
    <dgm:cxn modelId="{AE973D40-931F-4F57-B391-A2706913B8C6}" type="presParOf" srcId="{E9DD7145-ED10-4CF6-A2FC-C29F57994DFE}" destId="{5C3DE729-3CE8-45D0-A485-8C70E6728368}" srcOrd="4" destOrd="0" presId="urn:microsoft.com/office/officeart/2005/8/layout/process1"/>
  </dgm:cxnLst>
  <dgm:bg>
    <a:noFill/>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1CC1DAB-BEC6-418F-8EFA-B687E0FAE5E5}" type="doc">
      <dgm:prSet loTypeId="urn:microsoft.com/office/officeart/2005/8/layout/cycle8" loCatId="cycle" qsTypeId="urn:microsoft.com/office/officeart/2005/8/quickstyle/simple1" qsCatId="simple" csTypeId="urn:microsoft.com/office/officeart/2005/8/colors/accent6_2" csCatId="accent6" phldr="1"/>
      <dgm:spPr/>
    </dgm:pt>
    <dgm:pt modelId="{E242F16F-40FE-4576-B1C1-0820D59ADFDD}">
      <dgm:prSet phldrT="[Text]"/>
      <dgm:spPr/>
      <dgm:t>
        <a:bodyPr/>
        <a:lstStyle/>
        <a:p>
          <a:r>
            <a:rPr lang="zh-CN" altLang="en-US" dirty="0" smtClean="0">
              <a:latin typeface="Arial" panose="020B0604020202020204" pitchFamily="34" charset="0"/>
              <a:cs typeface="Arial" panose="020B0604020202020204" pitchFamily="34" charset="0"/>
            </a:rPr>
            <a:t>清晰的配對邏輯</a:t>
          </a:r>
          <a:endParaRPr lang="en-US" dirty="0">
            <a:latin typeface="Arial" panose="020B0604020202020204" pitchFamily="34" charset="0"/>
            <a:cs typeface="Arial" panose="020B0604020202020204" pitchFamily="34" charset="0"/>
          </a:endParaRPr>
        </a:p>
      </dgm:t>
    </dgm:pt>
    <dgm:pt modelId="{954CFE06-3434-4424-B991-FFFF655DE1EE}" type="parTrans" cxnId="{DE16CE43-3641-4F67-8AD2-8F42BB5E5980}">
      <dgm:prSet/>
      <dgm:spPr/>
      <dgm:t>
        <a:bodyPr/>
        <a:lstStyle/>
        <a:p>
          <a:endParaRPr lang="en-US"/>
        </a:p>
      </dgm:t>
    </dgm:pt>
    <dgm:pt modelId="{7D75A2DC-5377-492E-BF13-27202A540275}" type="sibTrans" cxnId="{DE16CE43-3641-4F67-8AD2-8F42BB5E5980}">
      <dgm:prSet/>
      <dgm:spPr/>
      <dgm:t>
        <a:bodyPr/>
        <a:lstStyle/>
        <a:p>
          <a:endParaRPr lang="en-US"/>
        </a:p>
      </dgm:t>
    </dgm:pt>
    <dgm:pt modelId="{0A6FD0AB-6870-40C8-B34C-DB448D46103F}">
      <dgm:prSet phldrT="[Text]"/>
      <dgm:spPr/>
      <dgm:t>
        <a:bodyPr/>
        <a:lstStyle/>
        <a:p>
          <a:r>
            <a:rPr lang="zh-CN" altLang="en-US" dirty="0" smtClean="0">
              <a:latin typeface="Arial" panose="020B0604020202020204" pitchFamily="34" charset="0"/>
              <a:cs typeface="Arial" panose="020B0604020202020204" pitchFamily="34" charset="0"/>
            </a:rPr>
            <a:t>電子化配對工具</a:t>
          </a:r>
          <a:endParaRPr lang="en-US" dirty="0">
            <a:latin typeface="Arial" panose="020B0604020202020204" pitchFamily="34" charset="0"/>
            <a:cs typeface="Arial" panose="020B0604020202020204" pitchFamily="34" charset="0"/>
          </a:endParaRPr>
        </a:p>
      </dgm:t>
    </dgm:pt>
    <dgm:pt modelId="{9A692D85-00E2-49F3-9B3A-E26D7D9D6CB8}" type="parTrans" cxnId="{5F8BCC19-5953-4509-A65B-8AED3542B0B1}">
      <dgm:prSet/>
      <dgm:spPr/>
      <dgm:t>
        <a:bodyPr/>
        <a:lstStyle/>
        <a:p>
          <a:endParaRPr lang="en-US"/>
        </a:p>
      </dgm:t>
    </dgm:pt>
    <dgm:pt modelId="{6DEF5CD1-DADF-4463-84E5-3DCEFDE35F8F}" type="sibTrans" cxnId="{5F8BCC19-5953-4509-A65B-8AED3542B0B1}">
      <dgm:prSet/>
      <dgm:spPr/>
      <dgm:t>
        <a:bodyPr/>
        <a:lstStyle/>
        <a:p>
          <a:endParaRPr lang="en-US"/>
        </a:p>
      </dgm:t>
    </dgm:pt>
    <dgm:pt modelId="{EFCFE22E-32CF-4AEB-AF4A-62B9AFE2D8A7}">
      <dgm:prSet phldrT="[Text]"/>
      <dgm:spPr/>
      <dgm:t>
        <a:bodyPr/>
        <a:lstStyle/>
        <a:p>
          <a:r>
            <a:rPr lang="zh-CN" altLang="en-US" dirty="0" smtClean="0">
              <a:latin typeface="Arial" panose="020B0604020202020204" pitchFamily="34" charset="0"/>
              <a:cs typeface="Arial" panose="020B0604020202020204" pitchFamily="34" charset="0"/>
            </a:rPr>
            <a:t>清晰的資料</a:t>
          </a:r>
          <a:endParaRPr lang="en-US" dirty="0">
            <a:latin typeface="Arial" panose="020B0604020202020204" pitchFamily="34" charset="0"/>
            <a:cs typeface="Arial" panose="020B0604020202020204" pitchFamily="34" charset="0"/>
          </a:endParaRPr>
        </a:p>
      </dgm:t>
    </dgm:pt>
    <dgm:pt modelId="{763EAFB6-EC9B-423E-82FA-F76DDD36BF39}" type="parTrans" cxnId="{1954FB9B-209E-43A7-937F-F02D9261AB50}">
      <dgm:prSet/>
      <dgm:spPr/>
      <dgm:t>
        <a:bodyPr/>
        <a:lstStyle/>
        <a:p>
          <a:endParaRPr lang="en-US"/>
        </a:p>
      </dgm:t>
    </dgm:pt>
    <dgm:pt modelId="{E54F9E16-BF55-4CA6-938D-08ECBCA5E70B}" type="sibTrans" cxnId="{1954FB9B-209E-43A7-937F-F02D9261AB50}">
      <dgm:prSet/>
      <dgm:spPr/>
      <dgm:t>
        <a:bodyPr/>
        <a:lstStyle/>
        <a:p>
          <a:endParaRPr lang="en-US"/>
        </a:p>
      </dgm:t>
    </dgm:pt>
    <dgm:pt modelId="{EEBEFCED-4580-4A41-8124-2397F6435CFD}" type="pres">
      <dgm:prSet presAssocID="{E1CC1DAB-BEC6-418F-8EFA-B687E0FAE5E5}" presName="compositeShape" presStyleCnt="0">
        <dgm:presLayoutVars>
          <dgm:chMax val="7"/>
          <dgm:dir/>
          <dgm:resizeHandles val="exact"/>
        </dgm:presLayoutVars>
      </dgm:prSet>
      <dgm:spPr/>
    </dgm:pt>
    <dgm:pt modelId="{94302D9A-ED95-4875-8E48-2A99DDA22386}" type="pres">
      <dgm:prSet presAssocID="{E1CC1DAB-BEC6-418F-8EFA-B687E0FAE5E5}" presName="wedge1" presStyleLbl="node1" presStyleIdx="0" presStyleCnt="3"/>
      <dgm:spPr/>
      <dgm:t>
        <a:bodyPr/>
        <a:lstStyle/>
        <a:p>
          <a:endParaRPr lang="en-US"/>
        </a:p>
      </dgm:t>
    </dgm:pt>
    <dgm:pt modelId="{14AFAC6C-3F49-4A27-8CFF-40DABF643A65}" type="pres">
      <dgm:prSet presAssocID="{E1CC1DAB-BEC6-418F-8EFA-B687E0FAE5E5}" presName="dummy1a" presStyleCnt="0"/>
      <dgm:spPr/>
    </dgm:pt>
    <dgm:pt modelId="{9907C11A-11B9-496B-8461-4227900A6E76}" type="pres">
      <dgm:prSet presAssocID="{E1CC1DAB-BEC6-418F-8EFA-B687E0FAE5E5}" presName="dummy1b" presStyleCnt="0"/>
      <dgm:spPr/>
    </dgm:pt>
    <dgm:pt modelId="{04D7E56E-F751-42BD-88A0-5921F9C19E39}" type="pres">
      <dgm:prSet presAssocID="{E1CC1DAB-BEC6-418F-8EFA-B687E0FAE5E5}" presName="wedge1Tx" presStyleLbl="node1" presStyleIdx="0" presStyleCnt="3">
        <dgm:presLayoutVars>
          <dgm:chMax val="0"/>
          <dgm:chPref val="0"/>
          <dgm:bulletEnabled val="1"/>
        </dgm:presLayoutVars>
      </dgm:prSet>
      <dgm:spPr/>
      <dgm:t>
        <a:bodyPr/>
        <a:lstStyle/>
        <a:p>
          <a:endParaRPr lang="en-US"/>
        </a:p>
      </dgm:t>
    </dgm:pt>
    <dgm:pt modelId="{3003CA7B-551F-4D68-8DA1-E6B659B47865}" type="pres">
      <dgm:prSet presAssocID="{E1CC1DAB-BEC6-418F-8EFA-B687E0FAE5E5}" presName="wedge2" presStyleLbl="node1" presStyleIdx="1" presStyleCnt="3"/>
      <dgm:spPr/>
      <dgm:t>
        <a:bodyPr/>
        <a:lstStyle/>
        <a:p>
          <a:endParaRPr lang="en-US"/>
        </a:p>
      </dgm:t>
    </dgm:pt>
    <dgm:pt modelId="{148E2787-C1AE-46F8-8417-C928B64AA87D}" type="pres">
      <dgm:prSet presAssocID="{E1CC1DAB-BEC6-418F-8EFA-B687E0FAE5E5}" presName="dummy2a" presStyleCnt="0"/>
      <dgm:spPr/>
    </dgm:pt>
    <dgm:pt modelId="{3CC06C0A-F5F9-4BCD-AFA0-B8F90A8C0879}" type="pres">
      <dgm:prSet presAssocID="{E1CC1DAB-BEC6-418F-8EFA-B687E0FAE5E5}" presName="dummy2b" presStyleCnt="0"/>
      <dgm:spPr/>
    </dgm:pt>
    <dgm:pt modelId="{41C94613-5870-4EE4-9424-32309E1C6F11}" type="pres">
      <dgm:prSet presAssocID="{E1CC1DAB-BEC6-418F-8EFA-B687E0FAE5E5}" presName="wedge2Tx" presStyleLbl="node1" presStyleIdx="1" presStyleCnt="3">
        <dgm:presLayoutVars>
          <dgm:chMax val="0"/>
          <dgm:chPref val="0"/>
          <dgm:bulletEnabled val="1"/>
        </dgm:presLayoutVars>
      </dgm:prSet>
      <dgm:spPr/>
      <dgm:t>
        <a:bodyPr/>
        <a:lstStyle/>
        <a:p>
          <a:endParaRPr lang="en-US"/>
        </a:p>
      </dgm:t>
    </dgm:pt>
    <dgm:pt modelId="{577CA709-9510-43F0-8500-670722AB8087}" type="pres">
      <dgm:prSet presAssocID="{E1CC1DAB-BEC6-418F-8EFA-B687E0FAE5E5}" presName="wedge3" presStyleLbl="node1" presStyleIdx="2" presStyleCnt="3"/>
      <dgm:spPr/>
      <dgm:t>
        <a:bodyPr/>
        <a:lstStyle/>
        <a:p>
          <a:endParaRPr lang="en-US"/>
        </a:p>
      </dgm:t>
    </dgm:pt>
    <dgm:pt modelId="{60C2A279-D37D-4710-91C5-8760D1F9C1BD}" type="pres">
      <dgm:prSet presAssocID="{E1CC1DAB-BEC6-418F-8EFA-B687E0FAE5E5}" presName="dummy3a" presStyleCnt="0"/>
      <dgm:spPr/>
    </dgm:pt>
    <dgm:pt modelId="{10D5CF19-B8C7-484B-961A-AB8C25ADC763}" type="pres">
      <dgm:prSet presAssocID="{E1CC1DAB-BEC6-418F-8EFA-B687E0FAE5E5}" presName="dummy3b" presStyleCnt="0"/>
      <dgm:spPr/>
    </dgm:pt>
    <dgm:pt modelId="{1460C8A2-12D3-4A47-97DD-8533AAFFE0CC}" type="pres">
      <dgm:prSet presAssocID="{E1CC1DAB-BEC6-418F-8EFA-B687E0FAE5E5}" presName="wedge3Tx" presStyleLbl="node1" presStyleIdx="2" presStyleCnt="3">
        <dgm:presLayoutVars>
          <dgm:chMax val="0"/>
          <dgm:chPref val="0"/>
          <dgm:bulletEnabled val="1"/>
        </dgm:presLayoutVars>
      </dgm:prSet>
      <dgm:spPr/>
      <dgm:t>
        <a:bodyPr/>
        <a:lstStyle/>
        <a:p>
          <a:endParaRPr lang="en-US"/>
        </a:p>
      </dgm:t>
    </dgm:pt>
    <dgm:pt modelId="{4CD23546-90C4-447A-B8BA-D907CBF76B71}" type="pres">
      <dgm:prSet presAssocID="{7D75A2DC-5377-492E-BF13-27202A540275}" presName="arrowWedge1" presStyleLbl="fgSibTrans2D1" presStyleIdx="0" presStyleCnt="3"/>
      <dgm:spPr/>
    </dgm:pt>
    <dgm:pt modelId="{053F31EE-C2D1-45D9-BE8E-DE0077CDFE9F}" type="pres">
      <dgm:prSet presAssocID="{6DEF5CD1-DADF-4463-84E5-3DCEFDE35F8F}" presName="arrowWedge2" presStyleLbl="fgSibTrans2D1" presStyleIdx="1" presStyleCnt="3"/>
      <dgm:spPr/>
    </dgm:pt>
    <dgm:pt modelId="{6E00A3A4-8D4A-4A57-85CB-7F89E6AB2C84}" type="pres">
      <dgm:prSet presAssocID="{E54F9E16-BF55-4CA6-938D-08ECBCA5E70B}" presName="arrowWedge3" presStyleLbl="fgSibTrans2D1" presStyleIdx="2" presStyleCnt="3"/>
      <dgm:spPr/>
    </dgm:pt>
  </dgm:ptLst>
  <dgm:cxnLst>
    <dgm:cxn modelId="{83DF149D-D207-479D-B479-96BEE8F7005E}" type="presOf" srcId="{E242F16F-40FE-4576-B1C1-0820D59ADFDD}" destId="{04D7E56E-F751-42BD-88A0-5921F9C19E39}" srcOrd="1" destOrd="0" presId="urn:microsoft.com/office/officeart/2005/8/layout/cycle8"/>
    <dgm:cxn modelId="{1954FB9B-209E-43A7-937F-F02D9261AB50}" srcId="{E1CC1DAB-BEC6-418F-8EFA-B687E0FAE5E5}" destId="{EFCFE22E-32CF-4AEB-AF4A-62B9AFE2D8A7}" srcOrd="2" destOrd="0" parTransId="{763EAFB6-EC9B-423E-82FA-F76DDD36BF39}" sibTransId="{E54F9E16-BF55-4CA6-938D-08ECBCA5E70B}"/>
    <dgm:cxn modelId="{E2B5889F-68FE-4B25-9795-279D9C71FA22}" type="presOf" srcId="{EFCFE22E-32CF-4AEB-AF4A-62B9AFE2D8A7}" destId="{577CA709-9510-43F0-8500-670722AB8087}" srcOrd="0" destOrd="0" presId="urn:microsoft.com/office/officeart/2005/8/layout/cycle8"/>
    <dgm:cxn modelId="{5F8BCC19-5953-4509-A65B-8AED3542B0B1}" srcId="{E1CC1DAB-BEC6-418F-8EFA-B687E0FAE5E5}" destId="{0A6FD0AB-6870-40C8-B34C-DB448D46103F}" srcOrd="1" destOrd="0" parTransId="{9A692D85-00E2-49F3-9B3A-E26D7D9D6CB8}" sibTransId="{6DEF5CD1-DADF-4463-84E5-3DCEFDE35F8F}"/>
    <dgm:cxn modelId="{D8A67CD2-F265-4EFD-89E0-1D378A00FE0D}" type="presOf" srcId="{E242F16F-40FE-4576-B1C1-0820D59ADFDD}" destId="{94302D9A-ED95-4875-8E48-2A99DDA22386}" srcOrd="0" destOrd="0" presId="urn:microsoft.com/office/officeart/2005/8/layout/cycle8"/>
    <dgm:cxn modelId="{365505A7-7C48-45EC-9433-C2188076BE0F}" type="presOf" srcId="{0A6FD0AB-6870-40C8-B34C-DB448D46103F}" destId="{41C94613-5870-4EE4-9424-32309E1C6F11}" srcOrd="1" destOrd="0" presId="urn:microsoft.com/office/officeart/2005/8/layout/cycle8"/>
    <dgm:cxn modelId="{7FD82F3A-B392-4039-91FA-2A25EBD296FC}" type="presOf" srcId="{E1CC1DAB-BEC6-418F-8EFA-B687E0FAE5E5}" destId="{EEBEFCED-4580-4A41-8124-2397F6435CFD}" srcOrd="0" destOrd="0" presId="urn:microsoft.com/office/officeart/2005/8/layout/cycle8"/>
    <dgm:cxn modelId="{411D5EC0-FEC6-4449-9710-21E3FDD11ABA}" type="presOf" srcId="{0A6FD0AB-6870-40C8-B34C-DB448D46103F}" destId="{3003CA7B-551F-4D68-8DA1-E6B659B47865}" srcOrd="0" destOrd="0" presId="urn:microsoft.com/office/officeart/2005/8/layout/cycle8"/>
    <dgm:cxn modelId="{DE16CE43-3641-4F67-8AD2-8F42BB5E5980}" srcId="{E1CC1DAB-BEC6-418F-8EFA-B687E0FAE5E5}" destId="{E242F16F-40FE-4576-B1C1-0820D59ADFDD}" srcOrd="0" destOrd="0" parTransId="{954CFE06-3434-4424-B991-FFFF655DE1EE}" sibTransId="{7D75A2DC-5377-492E-BF13-27202A540275}"/>
    <dgm:cxn modelId="{B98BA586-F260-4BF1-A08C-7BEC17F355EB}" type="presOf" srcId="{EFCFE22E-32CF-4AEB-AF4A-62B9AFE2D8A7}" destId="{1460C8A2-12D3-4A47-97DD-8533AAFFE0CC}" srcOrd="1" destOrd="0" presId="urn:microsoft.com/office/officeart/2005/8/layout/cycle8"/>
    <dgm:cxn modelId="{6ADAB61A-6F9E-46BE-A8D8-105E307C33D4}" type="presParOf" srcId="{EEBEFCED-4580-4A41-8124-2397F6435CFD}" destId="{94302D9A-ED95-4875-8E48-2A99DDA22386}" srcOrd="0" destOrd="0" presId="urn:microsoft.com/office/officeart/2005/8/layout/cycle8"/>
    <dgm:cxn modelId="{3D51DF34-287F-4BA7-B96B-E7295A322EF7}" type="presParOf" srcId="{EEBEFCED-4580-4A41-8124-2397F6435CFD}" destId="{14AFAC6C-3F49-4A27-8CFF-40DABF643A65}" srcOrd="1" destOrd="0" presId="urn:microsoft.com/office/officeart/2005/8/layout/cycle8"/>
    <dgm:cxn modelId="{854293E8-5AC4-4959-A2AF-DE839AE06BB2}" type="presParOf" srcId="{EEBEFCED-4580-4A41-8124-2397F6435CFD}" destId="{9907C11A-11B9-496B-8461-4227900A6E76}" srcOrd="2" destOrd="0" presId="urn:microsoft.com/office/officeart/2005/8/layout/cycle8"/>
    <dgm:cxn modelId="{F82052B6-66C8-48B3-8275-0863D4B91741}" type="presParOf" srcId="{EEBEFCED-4580-4A41-8124-2397F6435CFD}" destId="{04D7E56E-F751-42BD-88A0-5921F9C19E39}" srcOrd="3" destOrd="0" presId="urn:microsoft.com/office/officeart/2005/8/layout/cycle8"/>
    <dgm:cxn modelId="{212CC34F-E235-4875-8B3D-EC2F34988891}" type="presParOf" srcId="{EEBEFCED-4580-4A41-8124-2397F6435CFD}" destId="{3003CA7B-551F-4D68-8DA1-E6B659B47865}" srcOrd="4" destOrd="0" presId="urn:microsoft.com/office/officeart/2005/8/layout/cycle8"/>
    <dgm:cxn modelId="{A2D86EE8-CD0D-4D79-83A9-8122092A4F82}" type="presParOf" srcId="{EEBEFCED-4580-4A41-8124-2397F6435CFD}" destId="{148E2787-C1AE-46F8-8417-C928B64AA87D}" srcOrd="5" destOrd="0" presId="urn:microsoft.com/office/officeart/2005/8/layout/cycle8"/>
    <dgm:cxn modelId="{69E5A387-86B2-4CCE-8486-96825B0A14E5}" type="presParOf" srcId="{EEBEFCED-4580-4A41-8124-2397F6435CFD}" destId="{3CC06C0A-F5F9-4BCD-AFA0-B8F90A8C0879}" srcOrd="6" destOrd="0" presId="urn:microsoft.com/office/officeart/2005/8/layout/cycle8"/>
    <dgm:cxn modelId="{B2905D28-3A26-4434-B3E0-D510B3711DE2}" type="presParOf" srcId="{EEBEFCED-4580-4A41-8124-2397F6435CFD}" destId="{41C94613-5870-4EE4-9424-32309E1C6F11}" srcOrd="7" destOrd="0" presId="urn:microsoft.com/office/officeart/2005/8/layout/cycle8"/>
    <dgm:cxn modelId="{A72947D8-9952-4D04-BEEE-E8C45B401B5B}" type="presParOf" srcId="{EEBEFCED-4580-4A41-8124-2397F6435CFD}" destId="{577CA709-9510-43F0-8500-670722AB8087}" srcOrd="8" destOrd="0" presId="urn:microsoft.com/office/officeart/2005/8/layout/cycle8"/>
    <dgm:cxn modelId="{6ED74746-6FE4-4C6A-A815-E983436F7C30}" type="presParOf" srcId="{EEBEFCED-4580-4A41-8124-2397F6435CFD}" destId="{60C2A279-D37D-4710-91C5-8760D1F9C1BD}" srcOrd="9" destOrd="0" presId="urn:microsoft.com/office/officeart/2005/8/layout/cycle8"/>
    <dgm:cxn modelId="{1B17C804-BB70-4068-AC63-8EF1BDB534E1}" type="presParOf" srcId="{EEBEFCED-4580-4A41-8124-2397F6435CFD}" destId="{10D5CF19-B8C7-484B-961A-AB8C25ADC763}" srcOrd="10" destOrd="0" presId="urn:microsoft.com/office/officeart/2005/8/layout/cycle8"/>
    <dgm:cxn modelId="{E4864F82-5FDF-4B1B-A32A-A40A6D33EA8D}" type="presParOf" srcId="{EEBEFCED-4580-4A41-8124-2397F6435CFD}" destId="{1460C8A2-12D3-4A47-97DD-8533AAFFE0CC}" srcOrd="11" destOrd="0" presId="urn:microsoft.com/office/officeart/2005/8/layout/cycle8"/>
    <dgm:cxn modelId="{5EAF8A84-6514-46D8-ABCF-D019B2028EB5}" type="presParOf" srcId="{EEBEFCED-4580-4A41-8124-2397F6435CFD}" destId="{4CD23546-90C4-447A-B8BA-D907CBF76B71}" srcOrd="12" destOrd="0" presId="urn:microsoft.com/office/officeart/2005/8/layout/cycle8"/>
    <dgm:cxn modelId="{8C3E164A-DAF4-4D1F-9523-38CCB57D9597}" type="presParOf" srcId="{EEBEFCED-4580-4A41-8124-2397F6435CFD}" destId="{053F31EE-C2D1-45D9-BE8E-DE0077CDFE9F}" srcOrd="13" destOrd="0" presId="urn:microsoft.com/office/officeart/2005/8/layout/cycle8"/>
    <dgm:cxn modelId="{C46555F1-C359-40DE-948F-F827A27FD87B}" type="presParOf" srcId="{EEBEFCED-4580-4A41-8124-2397F6435CFD}" destId="{6E00A3A4-8D4A-4A57-85CB-7F89E6AB2C84}"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1CC1DAB-BEC6-418F-8EFA-B687E0FAE5E5}" type="doc">
      <dgm:prSet loTypeId="urn:microsoft.com/office/officeart/2005/8/layout/cycle8" loCatId="cycle" qsTypeId="urn:microsoft.com/office/officeart/2005/8/quickstyle/simple1" qsCatId="simple" csTypeId="urn:microsoft.com/office/officeart/2005/8/colors/accent3_2" csCatId="accent3" phldr="1"/>
      <dgm:spPr/>
    </dgm:pt>
    <dgm:pt modelId="{E242F16F-40FE-4576-B1C1-0820D59ADFDD}">
      <dgm:prSet phldrT="[Text]" custT="1"/>
      <dgm:spPr/>
      <dgm:t>
        <a:bodyPr/>
        <a:lstStyle/>
        <a:p>
          <a:r>
            <a:rPr lang="zh-CN" altLang="en-US" sz="1800" dirty="0" smtClean="0">
              <a:latin typeface="Arial" panose="020B0604020202020204" pitchFamily="34" charset="0"/>
              <a:cs typeface="Arial" panose="020B0604020202020204" pitchFamily="34" charset="0"/>
            </a:rPr>
            <a:t>現場配對監督</a:t>
          </a:r>
          <a:endParaRPr lang="en-US" sz="1800" dirty="0">
            <a:latin typeface="Arial" panose="020B0604020202020204" pitchFamily="34" charset="0"/>
            <a:cs typeface="Arial" panose="020B0604020202020204" pitchFamily="34" charset="0"/>
          </a:endParaRPr>
        </a:p>
      </dgm:t>
    </dgm:pt>
    <dgm:pt modelId="{954CFE06-3434-4424-B991-FFFF655DE1EE}" type="parTrans" cxnId="{DE16CE43-3641-4F67-8AD2-8F42BB5E5980}">
      <dgm:prSet/>
      <dgm:spPr/>
      <dgm:t>
        <a:bodyPr/>
        <a:lstStyle/>
        <a:p>
          <a:endParaRPr lang="en-US"/>
        </a:p>
      </dgm:t>
    </dgm:pt>
    <dgm:pt modelId="{7D75A2DC-5377-492E-BF13-27202A540275}" type="sibTrans" cxnId="{DE16CE43-3641-4F67-8AD2-8F42BB5E5980}">
      <dgm:prSet/>
      <dgm:spPr/>
      <dgm:t>
        <a:bodyPr/>
        <a:lstStyle/>
        <a:p>
          <a:endParaRPr lang="en-US"/>
        </a:p>
      </dgm:t>
    </dgm:pt>
    <dgm:pt modelId="{EFCFE22E-32CF-4AEB-AF4A-62B9AFE2D8A7}">
      <dgm:prSet phldrT="[Text]" custT="1"/>
      <dgm:spPr/>
      <dgm:t>
        <a:bodyPr/>
        <a:lstStyle/>
        <a:p>
          <a:r>
            <a:rPr lang="zh-CN" altLang="en-US" sz="1800" dirty="0" smtClean="0">
              <a:latin typeface="Arial" panose="020B0604020202020204" pitchFamily="34" charset="0"/>
              <a:cs typeface="Arial" panose="020B0604020202020204" pitchFamily="34" charset="0"/>
            </a:rPr>
            <a:t>客服中心</a:t>
          </a:r>
          <a:endParaRPr lang="en-US" sz="1800" dirty="0">
            <a:latin typeface="Arial" panose="020B0604020202020204" pitchFamily="34" charset="0"/>
            <a:cs typeface="Arial" panose="020B0604020202020204" pitchFamily="34" charset="0"/>
          </a:endParaRPr>
        </a:p>
      </dgm:t>
    </dgm:pt>
    <dgm:pt modelId="{763EAFB6-EC9B-423E-82FA-F76DDD36BF39}" type="parTrans" cxnId="{1954FB9B-209E-43A7-937F-F02D9261AB50}">
      <dgm:prSet/>
      <dgm:spPr/>
      <dgm:t>
        <a:bodyPr/>
        <a:lstStyle/>
        <a:p>
          <a:endParaRPr lang="en-US"/>
        </a:p>
      </dgm:t>
    </dgm:pt>
    <dgm:pt modelId="{E54F9E16-BF55-4CA6-938D-08ECBCA5E70B}" type="sibTrans" cxnId="{1954FB9B-209E-43A7-937F-F02D9261AB50}">
      <dgm:prSet/>
      <dgm:spPr/>
      <dgm:t>
        <a:bodyPr/>
        <a:lstStyle/>
        <a:p>
          <a:endParaRPr lang="en-US"/>
        </a:p>
      </dgm:t>
    </dgm:pt>
    <dgm:pt modelId="{EEBEFCED-4580-4A41-8124-2397F6435CFD}" type="pres">
      <dgm:prSet presAssocID="{E1CC1DAB-BEC6-418F-8EFA-B687E0FAE5E5}" presName="compositeShape" presStyleCnt="0">
        <dgm:presLayoutVars>
          <dgm:chMax val="7"/>
          <dgm:dir/>
          <dgm:resizeHandles val="exact"/>
        </dgm:presLayoutVars>
      </dgm:prSet>
      <dgm:spPr/>
    </dgm:pt>
    <dgm:pt modelId="{94302D9A-ED95-4875-8E48-2A99DDA22386}" type="pres">
      <dgm:prSet presAssocID="{E1CC1DAB-BEC6-418F-8EFA-B687E0FAE5E5}" presName="wedge1" presStyleLbl="node1" presStyleIdx="0" presStyleCnt="2"/>
      <dgm:spPr/>
      <dgm:t>
        <a:bodyPr/>
        <a:lstStyle/>
        <a:p>
          <a:endParaRPr lang="en-US"/>
        </a:p>
      </dgm:t>
    </dgm:pt>
    <dgm:pt modelId="{14AFAC6C-3F49-4A27-8CFF-40DABF643A65}" type="pres">
      <dgm:prSet presAssocID="{E1CC1DAB-BEC6-418F-8EFA-B687E0FAE5E5}" presName="dummy1a" presStyleCnt="0"/>
      <dgm:spPr/>
    </dgm:pt>
    <dgm:pt modelId="{9907C11A-11B9-496B-8461-4227900A6E76}" type="pres">
      <dgm:prSet presAssocID="{E1CC1DAB-BEC6-418F-8EFA-B687E0FAE5E5}" presName="dummy1b" presStyleCnt="0"/>
      <dgm:spPr/>
    </dgm:pt>
    <dgm:pt modelId="{04D7E56E-F751-42BD-88A0-5921F9C19E39}" type="pres">
      <dgm:prSet presAssocID="{E1CC1DAB-BEC6-418F-8EFA-B687E0FAE5E5}" presName="wedge1Tx" presStyleLbl="node1" presStyleIdx="0" presStyleCnt="2">
        <dgm:presLayoutVars>
          <dgm:chMax val="0"/>
          <dgm:chPref val="0"/>
          <dgm:bulletEnabled val="1"/>
        </dgm:presLayoutVars>
      </dgm:prSet>
      <dgm:spPr/>
      <dgm:t>
        <a:bodyPr/>
        <a:lstStyle/>
        <a:p>
          <a:endParaRPr lang="en-US"/>
        </a:p>
      </dgm:t>
    </dgm:pt>
    <dgm:pt modelId="{3003CA7B-551F-4D68-8DA1-E6B659B47865}" type="pres">
      <dgm:prSet presAssocID="{E1CC1DAB-BEC6-418F-8EFA-B687E0FAE5E5}" presName="wedge2" presStyleLbl="node1" presStyleIdx="1" presStyleCnt="2"/>
      <dgm:spPr/>
      <dgm:t>
        <a:bodyPr/>
        <a:lstStyle/>
        <a:p>
          <a:endParaRPr lang="en-US"/>
        </a:p>
      </dgm:t>
    </dgm:pt>
    <dgm:pt modelId="{148E2787-C1AE-46F8-8417-C928B64AA87D}" type="pres">
      <dgm:prSet presAssocID="{E1CC1DAB-BEC6-418F-8EFA-B687E0FAE5E5}" presName="dummy2a" presStyleCnt="0"/>
      <dgm:spPr/>
    </dgm:pt>
    <dgm:pt modelId="{3CC06C0A-F5F9-4BCD-AFA0-B8F90A8C0879}" type="pres">
      <dgm:prSet presAssocID="{E1CC1DAB-BEC6-418F-8EFA-B687E0FAE5E5}" presName="dummy2b" presStyleCnt="0"/>
      <dgm:spPr/>
    </dgm:pt>
    <dgm:pt modelId="{41C94613-5870-4EE4-9424-32309E1C6F11}" type="pres">
      <dgm:prSet presAssocID="{E1CC1DAB-BEC6-418F-8EFA-B687E0FAE5E5}" presName="wedge2Tx" presStyleLbl="node1" presStyleIdx="1" presStyleCnt="2">
        <dgm:presLayoutVars>
          <dgm:chMax val="0"/>
          <dgm:chPref val="0"/>
          <dgm:bulletEnabled val="1"/>
        </dgm:presLayoutVars>
      </dgm:prSet>
      <dgm:spPr/>
      <dgm:t>
        <a:bodyPr/>
        <a:lstStyle/>
        <a:p>
          <a:endParaRPr lang="en-US"/>
        </a:p>
      </dgm:t>
    </dgm:pt>
    <dgm:pt modelId="{4CD23546-90C4-447A-B8BA-D907CBF76B71}" type="pres">
      <dgm:prSet presAssocID="{7D75A2DC-5377-492E-BF13-27202A540275}" presName="arrowWedge1" presStyleLbl="fgSibTrans2D1" presStyleIdx="0" presStyleCnt="2"/>
      <dgm:spPr/>
    </dgm:pt>
    <dgm:pt modelId="{8CFA024D-3DAA-42E2-B587-F2E1E3E4BF4B}" type="pres">
      <dgm:prSet presAssocID="{E54F9E16-BF55-4CA6-938D-08ECBCA5E70B}" presName="arrowWedge2" presStyleLbl="fgSibTrans2D1" presStyleIdx="1" presStyleCnt="2"/>
      <dgm:spPr/>
    </dgm:pt>
  </dgm:ptLst>
  <dgm:cxnLst>
    <dgm:cxn modelId="{B032EA38-5695-4235-B7C6-98FC5D90CCD4}" type="presOf" srcId="{EFCFE22E-32CF-4AEB-AF4A-62B9AFE2D8A7}" destId="{3003CA7B-551F-4D68-8DA1-E6B659B47865}" srcOrd="0" destOrd="0" presId="urn:microsoft.com/office/officeart/2005/8/layout/cycle8"/>
    <dgm:cxn modelId="{F7770452-EDB8-4272-A7FF-57F1E13AF4D4}" type="presOf" srcId="{E1CC1DAB-BEC6-418F-8EFA-B687E0FAE5E5}" destId="{EEBEFCED-4580-4A41-8124-2397F6435CFD}" srcOrd="0" destOrd="0" presId="urn:microsoft.com/office/officeart/2005/8/layout/cycle8"/>
    <dgm:cxn modelId="{2AA9AA1A-46B1-486E-80EF-ECF29A7F297D}" type="presOf" srcId="{EFCFE22E-32CF-4AEB-AF4A-62B9AFE2D8A7}" destId="{41C94613-5870-4EE4-9424-32309E1C6F11}" srcOrd="1" destOrd="0" presId="urn:microsoft.com/office/officeart/2005/8/layout/cycle8"/>
    <dgm:cxn modelId="{5140C1A0-75CE-4962-B35F-51CB56D90FF2}" type="presOf" srcId="{E242F16F-40FE-4576-B1C1-0820D59ADFDD}" destId="{04D7E56E-F751-42BD-88A0-5921F9C19E39}" srcOrd="1" destOrd="0" presId="urn:microsoft.com/office/officeart/2005/8/layout/cycle8"/>
    <dgm:cxn modelId="{1954FB9B-209E-43A7-937F-F02D9261AB50}" srcId="{E1CC1DAB-BEC6-418F-8EFA-B687E0FAE5E5}" destId="{EFCFE22E-32CF-4AEB-AF4A-62B9AFE2D8A7}" srcOrd="1" destOrd="0" parTransId="{763EAFB6-EC9B-423E-82FA-F76DDD36BF39}" sibTransId="{E54F9E16-BF55-4CA6-938D-08ECBCA5E70B}"/>
    <dgm:cxn modelId="{34526F9A-B70E-4634-AD1A-0DC81DDB6FA0}" type="presOf" srcId="{E242F16F-40FE-4576-B1C1-0820D59ADFDD}" destId="{94302D9A-ED95-4875-8E48-2A99DDA22386}" srcOrd="0" destOrd="0" presId="urn:microsoft.com/office/officeart/2005/8/layout/cycle8"/>
    <dgm:cxn modelId="{DE16CE43-3641-4F67-8AD2-8F42BB5E5980}" srcId="{E1CC1DAB-BEC6-418F-8EFA-B687E0FAE5E5}" destId="{E242F16F-40FE-4576-B1C1-0820D59ADFDD}" srcOrd="0" destOrd="0" parTransId="{954CFE06-3434-4424-B991-FFFF655DE1EE}" sibTransId="{7D75A2DC-5377-492E-BF13-27202A540275}"/>
    <dgm:cxn modelId="{41AC39BB-1645-43C5-8D45-09B6CCA00FDF}" type="presParOf" srcId="{EEBEFCED-4580-4A41-8124-2397F6435CFD}" destId="{94302D9A-ED95-4875-8E48-2A99DDA22386}" srcOrd="0" destOrd="0" presId="urn:microsoft.com/office/officeart/2005/8/layout/cycle8"/>
    <dgm:cxn modelId="{21250F65-68FA-4B08-B145-DCC436A6FC95}" type="presParOf" srcId="{EEBEFCED-4580-4A41-8124-2397F6435CFD}" destId="{14AFAC6C-3F49-4A27-8CFF-40DABF643A65}" srcOrd="1" destOrd="0" presId="urn:microsoft.com/office/officeart/2005/8/layout/cycle8"/>
    <dgm:cxn modelId="{F5893BEA-9EED-4820-82B9-0CA9CE0F530F}" type="presParOf" srcId="{EEBEFCED-4580-4A41-8124-2397F6435CFD}" destId="{9907C11A-11B9-496B-8461-4227900A6E76}" srcOrd="2" destOrd="0" presId="urn:microsoft.com/office/officeart/2005/8/layout/cycle8"/>
    <dgm:cxn modelId="{95EE6595-B020-4320-ABEC-CFDCF0C94499}" type="presParOf" srcId="{EEBEFCED-4580-4A41-8124-2397F6435CFD}" destId="{04D7E56E-F751-42BD-88A0-5921F9C19E39}" srcOrd="3" destOrd="0" presId="urn:microsoft.com/office/officeart/2005/8/layout/cycle8"/>
    <dgm:cxn modelId="{BC4DF7BF-FE0F-426B-82D2-1369EE606B8B}" type="presParOf" srcId="{EEBEFCED-4580-4A41-8124-2397F6435CFD}" destId="{3003CA7B-551F-4D68-8DA1-E6B659B47865}" srcOrd="4" destOrd="0" presId="urn:microsoft.com/office/officeart/2005/8/layout/cycle8"/>
    <dgm:cxn modelId="{79C78ED7-654B-4018-9CB1-DADEFCBE86D1}" type="presParOf" srcId="{EEBEFCED-4580-4A41-8124-2397F6435CFD}" destId="{148E2787-C1AE-46F8-8417-C928B64AA87D}" srcOrd="5" destOrd="0" presId="urn:microsoft.com/office/officeart/2005/8/layout/cycle8"/>
    <dgm:cxn modelId="{0A370011-19BF-4BAE-B9AE-C6F8D8A43D14}" type="presParOf" srcId="{EEBEFCED-4580-4A41-8124-2397F6435CFD}" destId="{3CC06C0A-F5F9-4BCD-AFA0-B8F90A8C0879}" srcOrd="6" destOrd="0" presId="urn:microsoft.com/office/officeart/2005/8/layout/cycle8"/>
    <dgm:cxn modelId="{11FCBC57-8D7D-455A-BB7B-BC11913AEEB1}" type="presParOf" srcId="{EEBEFCED-4580-4A41-8124-2397F6435CFD}" destId="{41C94613-5870-4EE4-9424-32309E1C6F11}" srcOrd="7" destOrd="0" presId="urn:microsoft.com/office/officeart/2005/8/layout/cycle8"/>
    <dgm:cxn modelId="{723DF5F7-75A6-4B7A-A4DF-98B04797697A}" type="presParOf" srcId="{EEBEFCED-4580-4A41-8124-2397F6435CFD}" destId="{4CD23546-90C4-447A-B8BA-D907CBF76B71}" srcOrd="8" destOrd="0" presId="urn:microsoft.com/office/officeart/2005/8/layout/cycle8"/>
    <dgm:cxn modelId="{2151FA5A-4B08-4F39-B808-6EC38C9B2931}" type="presParOf" srcId="{EEBEFCED-4580-4A41-8124-2397F6435CFD}" destId="{8CFA024D-3DAA-42E2-B587-F2E1E3E4BF4B}" srcOrd="9" destOrd="0" presId="urn:microsoft.com/office/officeart/2005/8/layout/cycle8"/>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F3B3922-CEE6-4C60-AFBF-8313351B1162}" type="doc">
      <dgm:prSet loTypeId="urn:microsoft.com/office/officeart/2005/8/layout/chevron2" loCatId="process" qsTypeId="urn:microsoft.com/office/officeart/2005/8/quickstyle/simple4" qsCatId="simple" csTypeId="urn:microsoft.com/office/officeart/2005/8/colors/accent1_5" csCatId="accent1" phldr="1"/>
      <dgm:spPr/>
      <dgm:t>
        <a:bodyPr/>
        <a:lstStyle/>
        <a:p>
          <a:endParaRPr lang="en-US"/>
        </a:p>
      </dgm:t>
    </dgm:pt>
    <dgm:pt modelId="{7A8F1BF1-233B-477F-ACB3-E043DC07468C}">
      <dgm:prSet phldrT="[Text]" custT="1"/>
      <dgm:spPr/>
      <dgm:t>
        <a:bodyPr/>
        <a:lstStyle/>
        <a:p>
          <a:r>
            <a:rPr lang="en-US" sz="1600" b="1" dirty="0" smtClean="0">
              <a:latin typeface="Arial" panose="020B0604020202020204" pitchFamily="34" charset="0"/>
              <a:cs typeface="Arial" panose="020B0604020202020204" pitchFamily="34" charset="0"/>
            </a:rPr>
            <a:t>1</a:t>
          </a:r>
          <a:endParaRPr lang="en-US" sz="1600" b="1" dirty="0">
            <a:latin typeface="Arial" panose="020B0604020202020204" pitchFamily="34" charset="0"/>
            <a:cs typeface="Arial" panose="020B0604020202020204" pitchFamily="34" charset="0"/>
          </a:endParaRPr>
        </a:p>
      </dgm:t>
    </dgm:pt>
    <dgm:pt modelId="{916789BA-3C19-4587-B8E5-A56B89A64CD9}" type="parTrans" cxnId="{E3A05FCE-743D-422E-9075-67ED5CC4BE5E}">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078034C6-BADC-4773-8755-6DF635E612E2}" type="sibTrans" cxnId="{E3A05FCE-743D-422E-9075-67ED5CC4BE5E}">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4405508A-EEA2-4123-A864-9687ADEAF35D}">
      <dgm:prSet phldrT="[Text]" custT="1"/>
      <dgm:spPr>
        <a:noFill/>
        <a:ln>
          <a:noFill/>
        </a:ln>
      </dgm:spPr>
      <dgm:t>
        <a:bodyPr/>
        <a:lstStyle/>
        <a:p>
          <a:r>
            <a:rPr lang="zh-CN" altLang="en-US" sz="1800" b="1" dirty="0" smtClean="0">
              <a:solidFill>
                <a:srgbClr val="002060"/>
              </a:solidFill>
              <a:latin typeface="Arial" panose="020B0604020202020204" pitchFamily="34" charset="0"/>
              <a:cs typeface="Arial" panose="020B0604020202020204" pitchFamily="34" charset="0"/>
            </a:rPr>
            <a:t>設定目標</a:t>
          </a:r>
          <a:endParaRPr lang="en-US" sz="1800" b="1" dirty="0">
            <a:solidFill>
              <a:srgbClr val="002060"/>
            </a:solidFill>
            <a:latin typeface="Arial" panose="020B0604020202020204" pitchFamily="34" charset="0"/>
            <a:cs typeface="Arial" panose="020B0604020202020204" pitchFamily="34" charset="0"/>
          </a:endParaRPr>
        </a:p>
      </dgm:t>
    </dgm:pt>
    <dgm:pt modelId="{4EC9B21B-EBD8-41A9-9F4D-DF24B182C422}" type="parTrans" cxnId="{0D5742BC-B5AF-4517-B203-B4091D31527F}">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79CB0192-73B2-4CC6-8668-69D766B57DF4}" type="sibTrans" cxnId="{0D5742BC-B5AF-4517-B203-B4091D31527F}">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3D902007-F169-49D2-86DE-89B74442B30D}">
      <dgm:prSet phldrT="[Text]" custT="1"/>
      <dgm:spPr/>
      <dgm:t>
        <a:bodyPr/>
        <a:lstStyle/>
        <a:p>
          <a:r>
            <a:rPr lang="en-US" sz="1600" b="1" dirty="0" smtClean="0">
              <a:latin typeface="Arial" panose="020B0604020202020204" pitchFamily="34" charset="0"/>
              <a:cs typeface="Arial" panose="020B0604020202020204" pitchFamily="34" charset="0"/>
            </a:rPr>
            <a:t>2</a:t>
          </a:r>
          <a:endParaRPr lang="en-US" sz="1600" b="1" dirty="0">
            <a:latin typeface="Arial" panose="020B0604020202020204" pitchFamily="34" charset="0"/>
            <a:cs typeface="Arial" panose="020B0604020202020204" pitchFamily="34" charset="0"/>
          </a:endParaRPr>
        </a:p>
      </dgm:t>
    </dgm:pt>
    <dgm:pt modelId="{9F6053C8-431B-4EDA-BBC3-A4C179A0DEF1}" type="parTrans" cxnId="{1AB46C1A-A521-4123-87E1-B564530BC246}">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28EDE1E3-A8E8-4622-BB62-79FF9AC8E715}" type="sibTrans" cxnId="{1AB46C1A-A521-4123-87E1-B564530BC246}">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9CCAB6BA-EB98-49D2-AB00-F2761660521A}">
      <dgm:prSet phldrT="[Text]" custT="1"/>
      <dgm:spPr>
        <a:noFill/>
        <a:ln>
          <a:noFill/>
        </a:ln>
      </dgm:spPr>
      <dgm:t>
        <a:bodyPr/>
        <a:lstStyle/>
        <a:p>
          <a:r>
            <a:rPr lang="zh-CN" altLang="en-US" sz="1800" b="1" dirty="0" smtClean="0">
              <a:solidFill>
                <a:srgbClr val="002060"/>
              </a:solidFill>
              <a:latin typeface="Arial" panose="020B0604020202020204" pitchFamily="34" charset="0"/>
              <a:cs typeface="Arial" panose="020B0604020202020204" pitchFamily="34" charset="0"/>
            </a:rPr>
            <a:t>捕捉資料</a:t>
          </a:r>
          <a:r>
            <a:rPr lang="en-US" sz="1800" b="1" dirty="0" smtClean="0">
              <a:solidFill>
                <a:srgbClr val="002060"/>
              </a:solidFill>
              <a:latin typeface="Arial" panose="020B0604020202020204" pitchFamily="34" charset="0"/>
              <a:cs typeface="Arial" panose="020B0604020202020204" pitchFamily="34" charset="0"/>
            </a:rPr>
            <a:t>– CRM </a:t>
          </a:r>
          <a:r>
            <a:rPr lang="zh-CN" altLang="en-US" sz="1800" b="1" dirty="0" smtClean="0">
              <a:solidFill>
                <a:srgbClr val="002060"/>
              </a:solidFill>
              <a:latin typeface="Arial" panose="020B0604020202020204" pitchFamily="34" charset="0"/>
              <a:cs typeface="Arial" panose="020B0604020202020204" pitchFamily="34" charset="0"/>
            </a:rPr>
            <a:t>到位</a:t>
          </a:r>
          <a:endParaRPr lang="en-US" sz="1800" b="1" dirty="0">
            <a:solidFill>
              <a:srgbClr val="002060"/>
            </a:solidFill>
            <a:latin typeface="Arial" panose="020B0604020202020204" pitchFamily="34" charset="0"/>
            <a:cs typeface="Arial" panose="020B0604020202020204" pitchFamily="34" charset="0"/>
          </a:endParaRPr>
        </a:p>
      </dgm:t>
    </dgm:pt>
    <dgm:pt modelId="{9DD4CA90-F69A-4CFC-AF5D-0CE39695AB75}" type="parTrans" cxnId="{4B2DF736-491D-4621-A1DA-85D179395FB0}">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33579579-A437-45B0-BF51-60E555F8348A}" type="sibTrans" cxnId="{4B2DF736-491D-4621-A1DA-85D179395FB0}">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197D2EEE-7399-4B70-9F83-1FF9A4866FE1}">
      <dgm:prSet phldrT="[Text]" custT="1"/>
      <dgm:spPr/>
      <dgm:t>
        <a:bodyPr/>
        <a:lstStyle/>
        <a:p>
          <a:r>
            <a:rPr lang="en-US" sz="1600" b="1" dirty="0" smtClean="0">
              <a:latin typeface="Arial" panose="020B0604020202020204" pitchFamily="34" charset="0"/>
              <a:cs typeface="Arial" panose="020B0604020202020204" pitchFamily="34" charset="0"/>
            </a:rPr>
            <a:t>3</a:t>
          </a:r>
          <a:endParaRPr lang="en-US" sz="1600" b="1" dirty="0">
            <a:latin typeface="Arial" panose="020B0604020202020204" pitchFamily="34" charset="0"/>
            <a:cs typeface="Arial" panose="020B0604020202020204" pitchFamily="34" charset="0"/>
          </a:endParaRPr>
        </a:p>
      </dgm:t>
    </dgm:pt>
    <dgm:pt modelId="{69DFA37E-FEE9-4CE3-A42F-CA6F9172CE5A}" type="parTrans" cxnId="{E352F349-F5ED-4FA1-A52F-222FB811E08E}">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E9880792-78FA-4CAC-B45F-E44F1BD06BFD}" type="sibTrans" cxnId="{E352F349-F5ED-4FA1-A52F-222FB811E08E}">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CF0C93DC-5BEA-4C97-ABAC-D090406D8ABB}">
      <dgm:prSet phldrT="[Text]" custT="1"/>
      <dgm:spPr>
        <a:noFill/>
        <a:ln>
          <a:noFill/>
        </a:ln>
      </dgm:spPr>
      <dgm:t>
        <a:bodyPr/>
        <a:lstStyle/>
        <a:p>
          <a:r>
            <a:rPr lang="zh-CN" altLang="en-US" sz="1800" b="1" dirty="0" smtClean="0">
              <a:solidFill>
                <a:srgbClr val="002060"/>
              </a:solidFill>
              <a:latin typeface="Arial" panose="020B0604020202020204" pitchFamily="34" charset="0"/>
              <a:cs typeface="Arial" panose="020B0604020202020204" pitchFamily="34" charset="0"/>
            </a:rPr>
            <a:t>鑒定配對邏輯</a:t>
          </a:r>
          <a:r>
            <a:rPr lang="en-US" sz="1800" b="1" dirty="0" smtClean="0">
              <a:solidFill>
                <a:srgbClr val="002060"/>
              </a:solidFill>
              <a:latin typeface="Arial" panose="020B0604020202020204" pitchFamily="34" charset="0"/>
              <a:cs typeface="Arial" panose="020B0604020202020204" pitchFamily="34" charset="0"/>
            </a:rPr>
            <a:t>--</a:t>
          </a:r>
          <a:r>
            <a:rPr lang="zh-CN" altLang="en-US" sz="1800" b="1" dirty="0" smtClean="0">
              <a:solidFill>
                <a:srgbClr val="002060"/>
              </a:solidFill>
              <a:latin typeface="Arial" panose="020B0604020202020204" pitchFamily="34" charset="0"/>
              <a:cs typeface="Arial" panose="020B0604020202020204" pitchFamily="34" charset="0"/>
            </a:rPr>
            <a:t>深化產業邏輯</a:t>
          </a:r>
          <a:endParaRPr lang="en-US" sz="1800" b="1" dirty="0">
            <a:solidFill>
              <a:srgbClr val="002060"/>
            </a:solidFill>
            <a:latin typeface="Arial" panose="020B0604020202020204" pitchFamily="34" charset="0"/>
            <a:cs typeface="Arial" panose="020B0604020202020204" pitchFamily="34" charset="0"/>
          </a:endParaRPr>
        </a:p>
      </dgm:t>
    </dgm:pt>
    <dgm:pt modelId="{25B391E4-1CE9-482C-B8CA-FA4CA4AD4A05}" type="parTrans" cxnId="{8F97B585-9B76-4158-9A7E-274E2E57EDA9}">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7FD5763D-A6E1-4C48-A677-B55E74BB6564}" type="sibTrans" cxnId="{8F97B585-9B76-4158-9A7E-274E2E57EDA9}">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58D311BE-0DBC-4507-BA70-B624E565A741}">
      <dgm:prSet phldrT="[Text]" custT="1"/>
      <dgm:spPr/>
      <dgm:t>
        <a:bodyPr/>
        <a:lstStyle/>
        <a:p>
          <a:r>
            <a:rPr lang="en-US" sz="1600" b="1" dirty="0" smtClean="0">
              <a:latin typeface="Arial" panose="020B0604020202020204" pitchFamily="34" charset="0"/>
              <a:cs typeface="Arial" panose="020B0604020202020204" pitchFamily="34" charset="0"/>
            </a:rPr>
            <a:t>4</a:t>
          </a:r>
          <a:endParaRPr lang="en-US" sz="1600" b="1" dirty="0">
            <a:latin typeface="Arial" panose="020B0604020202020204" pitchFamily="34" charset="0"/>
            <a:cs typeface="Arial" panose="020B0604020202020204" pitchFamily="34" charset="0"/>
          </a:endParaRPr>
        </a:p>
      </dgm:t>
    </dgm:pt>
    <dgm:pt modelId="{BCD7D8A5-F1C3-4C5B-BE15-3C67AC25D012}" type="parTrans" cxnId="{78837780-D396-4DFC-8D5E-5F3FEDB1CD6D}">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DC9C091C-165F-4430-9DAA-098C1D29FE80}" type="sibTrans" cxnId="{78837780-D396-4DFC-8D5E-5F3FEDB1CD6D}">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22822FC5-3384-4214-8528-2F05F94B9E95}">
      <dgm:prSet custT="1"/>
      <dgm:spPr>
        <a:noFill/>
        <a:ln>
          <a:noFill/>
        </a:ln>
      </dgm:spPr>
      <dgm:t>
        <a:bodyPr/>
        <a:lstStyle/>
        <a:p>
          <a:r>
            <a:rPr lang="zh-CN" altLang="en-US" sz="1800" b="1" dirty="0" smtClean="0">
              <a:solidFill>
                <a:srgbClr val="002060"/>
              </a:solidFill>
              <a:latin typeface="Arial" panose="020B0604020202020204" pitchFamily="34" charset="0"/>
              <a:cs typeface="Arial" panose="020B0604020202020204" pitchFamily="34" charset="0"/>
            </a:rPr>
            <a:t>加強客戶展商和觀眾的參與</a:t>
          </a:r>
          <a:endParaRPr lang="en-US" sz="1800" b="1" dirty="0">
            <a:solidFill>
              <a:srgbClr val="002060"/>
            </a:solidFill>
            <a:latin typeface="Arial" panose="020B0604020202020204" pitchFamily="34" charset="0"/>
            <a:cs typeface="Arial" panose="020B0604020202020204" pitchFamily="34" charset="0"/>
          </a:endParaRPr>
        </a:p>
      </dgm:t>
    </dgm:pt>
    <dgm:pt modelId="{1DC008E9-4685-4F00-B890-CD77F467DDA9}" type="parTrans" cxnId="{D7463D53-C55E-40D6-B1A7-554D7BD8A570}">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B00BE6D5-825F-4F38-B70A-5228F7C8B893}" type="sibTrans" cxnId="{D7463D53-C55E-40D6-B1A7-554D7BD8A570}">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A2EBD5D4-E773-4DE7-B229-B16B3B5C8799}">
      <dgm:prSet custT="1"/>
      <dgm:spPr/>
      <dgm:t>
        <a:bodyPr/>
        <a:lstStyle/>
        <a:p>
          <a:r>
            <a:rPr lang="en-US" sz="1600" b="1" dirty="0" smtClean="0">
              <a:latin typeface="Arial" panose="020B0604020202020204" pitchFamily="34" charset="0"/>
              <a:cs typeface="Arial" panose="020B0604020202020204" pitchFamily="34" charset="0"/>
            </a:rPr>
            <a:t>5</a:t>
          </a:r>
          <a:endParaRPr lang="en-US" sz="1600" b="1" dirty="0">
            <a:latin typeface="Arial" panose="020B0604020202020204" pitchFamily="34" charset="0"/>
            <a:cs typeface="Arial" panose="020B0604020202020204" pitchFamily="34" charset="0"/>
          </a:endParaRPr>
        </a:p>
      </dgm:t>
    </dgm:pt>
    <dgm:pt modelId="{088FB7D9-3D7E-45C5-B9DB-BEDAFD975078}" type="parTrans" cxnId="{C4CFAA62-1993-49B8-A6D4-2FDB4E3A0219}">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C2188879-E692-4A14-AF76-78A1BB502840}" type="sibTrans" cxnId="{C4CFAA62-1993-49B8-A6D4-2FDB4E3A0219}">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37B967A9-970E-4ED3-8449-F6FEB8EF2B98}">
      <dgm:prSet custT="1"/>
      <dgm:spPr>
        <a:noFill/>
        <a:ln>
          <a:noFill/>
        </a:ln>
      </dgm:spPr>
      <dgm:t>
        <a:bodyPr/>
        <a:lstStyle/>
        <a:p>
          <a:r>
            <a:rPr lang="zh-CN" altLang="en-US" sz="1800" b="1" dirty="0" smtClean="0">
              <a:solidFill>
                <a:srgbClr val="002060"/>
              </a:solidFill>
              <a:latin typeface="Arial" panose="020B0604020202020204" pitchFamily="34" charset="0"/>
              <a:cs typeface="Arial" panose="020B0604020202020204" pitchFamily="34" charset="0"/>
            </a:rPr>
            <a:t>收集客戶洞察</a:t>
          </a:r>
          <a:r>
            <a:rPr lang="en-US" sz="1800" b="1" dirty="0" smtClean="0">
              <a:solidFill>
                <a:srgbClr val="002060"/>
              </a:solidFill>
              <a:latin typeface="Arial" panose="020B0604020202020204" pitchFamily="34" charset="0"/>
              <a:cs typeface="Arial" panose="020B0604020202020204" pitchFamily="34" charset="0"/>
            </a:rPr>
            <a:t> </a:t>
          </a:r>
          <a:endParaRPr lang="en-US" sz="1800" b="1" dirty="0">
            <a:solidFill>
              <a:srgbClr val="002060"/>
            </a:solidFill>
            <a:latin typeface="Arial" panose="020B0604020202020204" pitchFamily="34" charset="0"/>
            <a:cs typeface="Arial" panose="020B0604020202020204" pitchFamily="34" charset="0"/>
          </a:endParaRPr>
        </a:p>
      </dgm:t>
    </dgm:pt>
    <dgm:pt modelId="{C9164062-8DB9-4693-B22A-7BABE7ED4B38}" type="parTrans" cxnId="{426880E8-FEE9-4D92-9896-4AE621174CE4}">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B93CC0F1-2D88-462A-A5D2-8087CF6D6182}" type="sibTrans" cxnId="{426880E8-FEE9-4D92-9896-4AE621174CE4}">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AB4203B0-3F89-4042-89D6-CA9F5CF9AC39}">
      <dgm:prSet custT="1"/>
      <dgm:spPr/>
      <dgm:t>
        <a:bodyPr/>
        <a:lstStyle/>
        <a:p>
          <a:r>
            <a:rPr lang="en-US" sz="1600" b="1" dirty="0" smtClean="0">
              <a:latin typeface="Arial" panose="020B0604020202020204" pitchFamily="34" charset="0"/>
              <a:cs typeface="Arial" panose="020B0604020202020204" pitchFamily="34" charset="0"/>
            </a:rPr>
            <a:t>6</a:t>
          </a:r>
          <a:endParaRPr lang="en-US" sz="1600" b="1" dirty="0">
            <a:latin typeface="Arial" panose="020B0604020202020204" pitchFamily="34" charset="0"/>
            <a:cs typeface="Arial" panose="020B0604020202020204" pitchFamily="34" charset="0"/>
          </a:endParaRPr>
        </a:p>
      </dgm:t>
    </dgm:pt>
    <dgm:pt modelId="{C9ABE70E-9AAA-42AF-A622-95E5B9DD9383}" type="parTrans" cxnId="{B3C301C4-A267-4E32-988A-99B879C32C76}">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04FF5915-192E-4B70-947F-55862266AA63}" type="sibTrans" cxnId="{B3C301C4-A267-4E32-988A-99B879C32C76}">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AD3F0FD3-660A-4A14-806E-DE3D437D9DE3}">
      <dgm:prSet custT="1"/>
      <dgm:spPr/>
      <dgm:t>
        <a:bodyPr/>
        <a:lstStyle/>
        <a:p>
          <a:r>
            <a:rPr lang="en-US" sz="1600" b="1" dirty="0" smtClean="0">
              <a:latin typeface="Arial" panose="020B0604020202020204" pitchFamily="34" charset="0"/>
              <a:cs typeface="Arial" panose="020B0604020202020204" pitchFamily="34" charset="0"/>
            </a:rPr>
            <a:t>7</a:t>
          </a:r>
          <a:endParaRPr lang="en-US" sz="1600" b="1" dirty="0">
            <a:latin typeface="Arial" panose="020B0604020202020204" pitchFamily="34" charset="0"/>
            <a:cs typeface="Arial" panose="020B0604020202020204" pitchFamily="34" charset="0"/>
          </a:endParaRPr>
        </a:p>
      </dgm:t>
    </dgm:pt>
    <dgm:pt modelId="{F790A122-E8C6-4B50-A929-60C700A68E14}" type="parTrans" cxnId="{25B691C1-B52A-40EE-9E2E-A674B8D50236}">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8B788075-BA5A-4EF0-B006-5AB058AFE5FA}" type="sibTrans" cxnId="{25B691C1-B52A-40EE-9E2E-A674B8D50236}">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14009B6D-CFB7-48ED-AC56-FD2BF736A573}">
      <dgm:prSet custT="1"/>
      <dgm:spPr>
        <a:noFill/>
        <a:ln>
          <a:noFill/>
        </a:ln>
      </dgm:spPr>
      <dgm:t>
        <a:bodyPr/>
        <a:lstStyle/>
        <a:p>
          <a:r>
            <a:rPr lang="zh-CN" altLang="en-US" sz="1800" b="1" dirty="0" smtClean="0">
              <a:solidFill>
                <a:srgbClr val="002060"/>
              </a:solidFill>
              <a:latin typeface="Arial" panose="020B0604020202020204" pitchFamily="34" charset="0"/>
              <a:cs typeface="Arial" panose="020B0604020202020204" pitchFamily="34" charset="0"/>
            </a:rPr>
            <a:t>配對</a:t>
          </a:r>
          <a:endParaRPr lang="en-US" sz="1800" b="1" dirty="0">
            <a:solidFill>
              <a:srgbClr val="002060"/>
            </a:solidFill>
            <a:latin typeface="Arial" panose="020B0604020202020204" pitchFamily="34" charset="0"/>
            <a:cs typeface="Arial" panose="020B0604020202020204" pitchFamily="34" charset="0"/>
          </a:endParaRPr>
        </a:p>
      </dgm:t>
    </dgm:pt>
    <dgm:pt modelId="{57E84B79-4B43-40A0-AF88-7334BB6194E1}" type="parTrans" cxnId="{ACF91676-9703-48F5-9C00-16E84057A53A}">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F4FD2EB5-0136-452E-81B1-31E1BD8071F4}" type="sibTrans" cxnId="{ACF91676-9703-48F5-9C00-16E84057A53A}">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0F43A6FB-4FEE-492A-ABF1-09EA9A8EBE84}">
      <dgm:prSet custT="1"/>
      <dgm:spPr>
        <a:noFill/>
        <a:ln>
          <a:noFill/>
        </a:ln>
      </dgm:spPr>
      <dgm:t>
        <a:bodyPr/>
        <a:lstStyle/>
        <a:p>
          <a:r>
            <a:rPr lang="zh-CN" altLang="en-US" sz="1800" b="1" dirty="0" smtClean="0">
              <a:solidFill>
                <a:srgbClr val="002060"/>
              </a:solidFill>
              <a:latin typeface="Arial" panose="020B0604020202020204" pitchFamily="34" charset="0"/>
              <a:cs typeface="Arial" panose="020B0604020202020204" pitchFamily="34" charset="0"/>
            </a:rPr>
            <a:t>實現配對結果</a:t>
          </a:r>
          <a:r>
            <a:rPr lang="en-US" sz="1800" b="1" dirty="0" smtClean="0">
              <a:solidFill>
                <a:srgbClr val="002060"/>
              </a:solidFill>
              <a:latin typeface="Arial" panose="020B0604020202020204" pitchFamily="34" charset="0"/>
              <a:cs typeface="Arial" panose="020B0604020202020204" pitchFamily="34" charset="0"/>
            </a:rPr>
            <a:t> —</a:t>
          </a:r>
          <a:r>
            <a:rPr lang="zh-CN" altLang="en-US" sz="1800" b="1" dirty="0" smtClean="0">
              <a:solidFill>
                <a:srgbClr val="002060"/>
              </a:solidFill>
              <a:latin typeface="Arial" panose="020B0604020202020204" pitchFamily="34" charset="0"/>
              <a:cs typeface="Arial" panose="020B0604020202020204" pitchFamily="34" charset="0"/>
            </a:rPr>
            <a:t>手機，電郵和社交媒體</a:t>
          </a:r>
          <a:r>
            <a:rPr lang="en-US" sz="1800" b="1" dirty="0" smtClean="0">
              <a:solidFill>
                <a:srgbClr val="002060"/>
              </a:solidFill>
              <a:latin typeface="Arial" panose="020B0604020202020204" pitchFamily="34" charset="0"/>
              <a:cs typeface="Arial" panose="020B0604020202020204" pitchFamily="34" charset="0"/>
            </a:rPr>
            <a:t> </a:t>
          </a:r>
          <a:endParaRPr lang="en-US" sz="1800" b="1" dirty="0">
            <a:solidFill>
              <a:srgbClr val="002060"/>
            </a:solidFill>
            <a:latin typeface="Arial" panose="020B0604020202020204" pitchFamily="34" charset="0"/>
            <a:cs typeface="Arial" panose="020B0604020202020204" pitchFamily="34" charset="0"/>
          </a:endParaRPr>
        </a:p>
      </dgm:t>
    </dgm:pt>
    <dgm:pt modelId="{6231138C-CB18-4A6E-A292-0F3A6002BA2A}" type="parTrans" cxnId="{65D2FBBC-3DC0-47A5-BF67-8F6099A6983A}">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3C2825DA-5A78-4B84-A6D5-F7F0DBC6AE27}" type="sibTrans" cxnId="{65D2FBBC-3DC0-47A5-BF67-8F6099A6983A}">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AE902747-2EDF-4533-9E96-3EDEBDF32DCC}">
      <dgm:prSet custT="1"/>
      <dgm:spPr/>
      <dgm:t>
        <a:bodyPr/>
        <a:lstStyle/>
        <a:p>
          <a:r>
            <a:rPr lang="en-US" sz="1600" b="1" dirty="0" smtClean="0">
              <a:latin typeface="Arial" panose="020B0604020202020204" pitchFamily="34" charset="0"/>
              <a:cs typeface="Arial" panose="020B0604020202020204" pitchFamily="34" charset="0"/>
            </a:rPr>
            <a:t>8</a:t>
          </a:r>
          <a:endParaRPr lang="en-US" sz="1600" b="1" dirty="0">
            <a:latin typeface="Arial" panose="020B0604020202020204" pitchFamily="34" charset="0"/>
            <a:cs typeface="Arial" panose="020B0604020202020204" pitchFamily="34" charset="0"/>
          </a:endParaRPr>
        </a:p>
      </dgm:t>
    </dgm:pt>
    <dgm:pt modelId="{A15AE8D3-83FA-4A82-BA29-B8486DF5FC82}" type="parTrans" cxnId="{14B32C5F-E9E4-466F-8D1F-148B111B1AE2}">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3C62BA9B-D3C0-4B6D-A477-9A76BCFF4596}" type="sibTrans" cxnId="{14B32C5F-E9E4-466F-8D1F-148B111B1AE2}">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A9D1F2E6-8721-4703-B2BA-80397635FF4D}">
      <dgm:prSet custT="1"/>
      <dgm:spPr>
        <a:noFill/>
        <a:ln>
          <a:noFill/>
        </a:ln>
      </dgm:spPr>
      <dgm:t>
        <a:bodyPr/>
        <a:lstStyle/>
        <a:p>
          <a:r>
            <a:rPr lang="zh-CN" altLang="en-US" sz="1800" b="1" dirty="0" smtClean="0">
              <a:solidFill>
                <a:srgbClr val="002060"/>
              </a:solidFill>
              <a:latin typeface="Arial" panose="020B0604020202020204" pitchFamily="34" charset="0"/>
              <a:cs typeface="Arial" panose="020B0604020202020204" pitchFamily="34" charset="0"/>
            </a:rPr>
            <a:t>用電子工具促進實施現場會議</a:t>
          </a:r>
          <a:r>
            <a:rPr lang="en-US" altLang="zh-CN" sz="1800" b="1" dirty="0" smtClean="0">
              <a:solidFill>
                <a:srgbClr val="002060"/>
              </a:solidFill>
              <a:latin typeface="Arial" panose="020B0604020202020204" pitchFamily="34" charset="0"/>
              <a:cs typeface="Arial" panose="020B0604020202020204" pitchFamily="34" charset="0"/>
            </a:rPr>
            <a:t>-</a:t>
          </a:r>
          <a:r>
            <a:rPr lang="zh-CN" altLang="en-US" sz="1800" b="1" dirty="0" smtClean="0">
              <a:solidFill>
                <a:srgbClr val="002060"/>
              </a:solidFill>
              <a:latin typeface="Arial" panose="020B0604020202020204" pitchFamily="34" charset="0"/>
              <a:cs typeface="Arial" panose="020B0604020202020204" pitchFamily="34" charset="0"/>
            </a:rPr>
            <a:t>手機，</a:t>
          </a:r>
          <a:r>
            <a:rPr lang="en-US" altLang="zh-CN" sz="1800" b="1" dirty="0" smtClean="0">
              <a:solidFill>
                <a:srgbClr val="002060"/>
              </a:solidFill>
              <a:latin typeface="Arial" panose="020B0604020202020204" pitchFamily="34" charset="0"/>
              <a:cs typeface="Arial" panose="020B0604020202020204" pitchFamily="34" charset="0"/>
            </a:rPr>
            <a:t>APP</a:t>
          </a:r>
          <a:r>
            <a:rPr lang="zh-CN" altLang="en-US" sz="1800" b="1" dirty="0" smtClean="0">
              <a:solidFill>
                <a:srgbClr val="002060"/>
              </a:solidFill>
              <a:latin typeface="Arial" panose="020B0604020202020204" pitchFamily="34" charset="0"/>
              <a:cs typeface="Arial" panose="020B0604020202020204" pitchFamily="34" charset="0"/>
            </a:rPr>
            <a:t>，社交媒體</a:t>
          </a:r>
          <a:endParaRPr lang="en-US" sz="1800" b="1" dirty="0">
            <a:solidFill>
              <a:srgbClr val="002060"/>
            </a:solidFill>
            <a:latin typeface="Arial" panose="020B0604020202020204" pitchFamily="34" charset="0"/>
            <a:cs typeface="Arial" panose="020B0604020202020204" pitchFamily="34" charset="0"/>
          </a:endParaRPr>
        </a:p>
      </dgm:t>
    </dgm:pt>
    <dgm:pt modelId="{04ADA743-E1A2-4E0B-8E0D-C4B88BED5782}" type="parTrans" cxnId="{57371F45-2941-4625-B825-94199EDCDE59}">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20C32BBA-AA75-4C07-885A-12C5234D1111}" type="sibTrans" cxnId="{57371F45-2941-4625-B825-94199EDCDE59}">
      <dgm:prSet/>
      <dgm:spPr/>
      <dgm:t>
        <a:bodyPr/>
        <a:lstStyle/>
        <a:p>
          <a:endParaRPr lang="en-US" sz="2000">
            <a:solidFill>
              <a:srgbClr val="003192"/>
            </a:solidFill>
            <a:latin typeface="Arial" panose="020B0604020202020204" pitchFamily="34" charset="0"/>
            <a:cs typeface="Arial" panose="020B0604020202020204" pitchFamily="34" charset="0"/>
          </a:endParaRPr>
        </a:p>
      </dgm:t>
    </dgm:pt>
    <dgm:pt modelId="{CD93EF2B-06A3-4A57-9FF1-729DD849B4B4}" type="pres">
      <dgm:prSet presAssocID="{4F3B3922-CEE6-4C60-AFBF-8313351B1162}" presName="linearFlow" presStyleCnt="0">
        <dgm:presLayoutVars>
          <dgm:dir/>
          <dgm:animLvl val="lvl"/>
          <dgm:resizeHandles val="exact"/>
        </dgm:presLayoutVars>
      </dgm:prSet>
      <dgm:spPr/>
      <dgm:t>
        <a:bodyPr/>
        <a:lstStyle/>
        <a:p>
          <a:endParaRPr lang="en-US"/>
        </a:p>
      </dgm:t>
    </dgm:pt>
    <dgm:pt modelId="{82CEEE29-970B-4E24-ADDC-FEA448A4EB5F}" type="pres">
      <dgm:prSet presAssocID="{7A8F1BF1-233B-477F-ACB3-E043DC07468C}" presName="composite" presStyleCnt="0"/>
      <dgm:spPr/>
    </dgm:pt>
    <dgm:pt modelId="{D8353EA9-EED7-4ABF-A78E-A2FA457CE4A2}" type="pres">
      <dgm:prSet presAssocID="{7A8F1BF1-233B-477F-ACB3-E043DC07468C}" presName="parentText" presStyleLbl="alignNode1" presStyleIdx="0" presStyleCnt="8">
        <dgm:presLayoutVars>
          <dgm:chMax val="1"/>
          <dgm:bulletEnabled val="1"/>
        </dgm:presLayoutVars>
      </dgm:prSet>
      <dgm:spPr/>
      <dgm:t>
        <a:bodyPr/>
        <a:lstStyle/>
        <a:p>
          <a:endParaRPr lang="en-US"/>
        </a:p>
      </dgm:t>
    </dgm:pt>
    <dgm:pt modelId="{E65C671B-FA84-4493-B6FE-A53CACE54579}" type="pres">
      <dgm:prSet presAssocID="{7A8F1BF1-233B-477F-ACB3-E043DC07468C}" presName="descendantText" presStyleLbl="alignAcc1" presStyleIdx="0" presStyleCnt="8">
        <dgm:presLayoutVars>
          <dgm:bulletEnabled val="1"/>
        </dgm:presLayoutVars>
      </dgm:prSet>
      <dgm:spPr/>
      <dgm:t>
        <a:bodyPr/>
        <a:lstStyle/>
        <a:p>
          <a:endParaRPr lang="en-US"/>
        </a:p>
      </dgm:t>
    </dgm:pt>
    <dgm:pt modelId="{2ABEBDE9-78EC-4AA3-878E-89511FD18390}" type="pres">
      <dgm:prSet presAssocID="{078034C6-BADC-4773-8755-6DF635E612E2}" presName="sp" presStyleCnt="0"/>
      <dgm:spPr/>
    </dgm:pt>
    <dgm:pt modelId="{DA60C910-47CC-4114-8CA3-DF8C7BE1602B}" type="pres">
      <dgm:prSet presAssocID="{3D902007-F169-49D2-86DE-89B74442B30D}" presName="composite" presStyleCnt="0"/>
      <dgm:spPr/>
    </dgm:pt>
    <dgm:pt modelId="{FF6C85AC-7097-4EEE-8DEC-584FB8376611}" type="pres">
      <dgm:prSet presAssocID="{3D902007-F169-49D2-86DE-89B74442B30D}" presName="parentText" presStyleLbl="alignNode1" presStyleIdx="1" presStyleCnt="8">
        <dgm:presLayoutVars>
          <dgm:chMax val="1"/>
          <dgm:bulletEnabled val="1"/>
        </dgm:presLayoutVars>
      </dgm:prSet>
      <dgm:spPr/>
      <dgm:t>
        <a:bodyPr/>
        <a:lstStyle/>
        <a:p>
          <a:endParaRPr lang="en-US"/>
        </a:p>
      </dgm:t>
    </dgm:pt>
    <dgm:pt modelId="{AD162346-0183-4A21-81F9-D8084CCA652A}" type="pres">
      <dgm:prSet presAssocID="{3D902007-F169-49D2-86DE-89B74442B30D}" presName="descendantText" presStyleLbl="alignAcc1" presStyleIdx="1" presStyleCnt="8">
        <dgm:presLayoutVars>
          <dgm:bulletEnabled val="1"/>
        </dgm:presLayoutVars>
      </dgm:prSet>
      <dgm:spPr/>
      <dgm:t>
        <a:bodyPr/>
        <a:lstStyle/>
        <a:p>
          <a:endParaRPr lang="en-US"/>
        </a:p>
      </dgm:t>
    </dgm:pt>
    <dgm:pt modelId="{E212121A-D437-406A-AF24-54238C43B9C3}" type="pres">
      <dgm:prSet presAssocID="{28EDE1E3-A8E8-4622-BB62-79FF9AC8E715}" presName="sp" presStyleCnt="0"/>
      <dgm:spPr/>
    </dgm:pt>
    <dgm:pt modelId="{7355F141-F519-4FCF-8021-BFE42C804405}" type="pres">
      <dgm:prSet presAssocID="{197D2EEE-7399-4B70-9F83-1FF9A4866FE1}" presName="composite" presStyleCnt="0"/>
      <dgm:spPr/>
    </dgm:pt>
    <dgm:pt modelId="{81FB9912-0BBB-486B-A7D2-54AF492E1E55}" type="pres">
      <dgm:prSet presAssocID="{197D2EEE-7399-4B70-9F83-1FF9A4866FE1}" presName="parentText" presStyleLbl="alignNode1" presStyleIdx="2" presStyleCnt="8">
        <dgm:presLayoutVars>
          <dgm:chMax val="1"/>
          <dgm:bulletEnabled val="1"/>
        </dgm:presLayoutVars>
      </dgm:prSet>
      <dgm:spPr/>
      <dgm:t>
        <a:bodyPr/>
        <a:lstStyle/>
        <a:p>
          <a:endParaRPr lang="en-US"/>
        </a:p>
      </dgm:t>
    </dgm:pt>
    <dgm:pt modelId="{91A0B7B3-159D-438A-A541-82675E823D33}" type="pres">
      <dgm:prSet presAssocID="{197D2EEE-7399-4B70-9F83-1FF9A4866FE1}" presName="descendantText" presStyleLbl="alignAcc1" presStyleIdx="2" presStyleCnt="8">
        <dgm:presLayoutVars>
          <dgm:bulletEnabled val="1"/>
        </dgm:presLayoutVars>
      </dgm:prSet>
      <dgm:spPr/>
      <dgm:t>
        <a:bodyPr/>
        <a:lstStyle/>
        <a:p>
          <a:endParaRPr lang="en-US"/>
        </a:p>
      </dgm:t>
    </dgm:pt>
    <dgm:pt modelId="{209D5476-6109-4020-93E9-673C30590516}" type="pres">
      <dgm:prSet presAssocID="{E9880792-78FA-4CAC-B45F-E44F1BD06BFD}" presName="sp" presStyleCnt="0"/>
      <dgm:spPr/>
    </dgm:pt>
    <dgm:pt modelId="{81B3BB0E-F54E-4028-8B12-49C4D7E2F7C0}" type="pres">
      <dgm:prSet presAssocID="{58D311BE-0DBC-4507-BA70-B624E565A741}" presName="composite" presStyleCnt="0"/>
      <dgm:spPr/>
    </dgm:pt>
    <dgm:pt modelId="{D8B3A3E8-23E9-4D4C-B9A3-5E1E9AAE1816}" type="pres">
      <dgm:prSet presAssocID="{58D311BE-0DBC-4507-BA70-B624E565A741}" presName="parentText" presStyleLbl="alignNode1" presStyleIdx="3" presStyleCnt="8">
        <dgm:presLayoutVars>
          <dgm:chMax val="1"/>
          <dgm:bulletEnabled val="1"/>
        </dgm:presLayoutVars>
      </dgm:prSet>
      <dgm:spPr/>
      <dgm:t>
        <a:bodyPr/>
        <a:lstStyle/>
        <a:p>
          <a:endParaRPr lang="en-US"/>
        </a:p>
      </dgm:t>
    </dgm:pt>
    <dgm:pt modelId="{13ADD0D5-FDDA-4D45-872F-C2BA74903329}" type="pres">
      <dgm:prSet presAssocID="{58D311BE-0DBC-4507-BA70-B624E565A741}" presName="descendantText" presStyleLbl="alignAcc1" presStyleIdx="3" presStyleCnt="8">
        <dgm:presLayoutVars>
          <dgm:bulletEnabled val="1"/>
        </dgm:presLayoutVars>
      </dgm:prSet>
      <dgm:spPr/>
      <dgm:t>
        <a:bodyPr/>
        <a:lstStyle/>
        <a:p>
          <a:endParaRPr lang="en-US"/>
        </a:p>
      </dgm:t>
    </dgm:pt>
    <dgm:pt modelId="{2F38DF6F-E216-45E8-B6AD-F246A04916EA}" type="pres">
      <dgm:prSet presAssocID="{DC9C091C-165F-4430-9DAA-098C1D29FE80}" presName="sp" presStyleCnt="0"/>
      <dgm:spPr/>
    </dgm:pt>
    <dgm:pt modelId="{1A93851D-9D75-40B8-94C7-BF76DAC54DD0}" type="pres">
      <dgm:prSet presAssocID="{A2EBD5D4-E773-4DE7-B229-B16B3B5C8799}" presName="composite" presStyleCnt="0"/>
      <dgm:spPr/>
    </dgm:pt>
    <dgm:pt modelId="{F871C776-D077-4058-BA98-3CB8DC1FB0F1}" type="pres">
      <dgm:prSet presAssocID="{A2EBD5D4-E773-4DE7-B229-B16B3B5C8799}" presName="parentText" presStyleLbl="alignNode1" presStyleIdx="4" presStyleCnt="8">
        <dgm:presLayoutVars>
          <dgm:chMax val="1"/>
          <dgm:bulletEnabled val="1"/>
        </dgm:presLayoutVars>
      </dgm:prSet>
      <dgm:spPr/>
      <dgm:t>
        <a:bodyPr/>
        <a:lstStyle/>
        <a:p>
          <a:endParaRPr lang="en-US"/>
        </a:p>
      </dgm:t>
    </dgm:pt>
    <dgm:pt modelId="{F5490AAC-09B4-4837-BD27-0F3C917701FA}" type="pres">
      <dgm:prSet presAssocID="{A2EBD5D4-E773-4DE7-B229-B16B3B5C8799}" presName="descendantText" presStyleLbl="alignAcc1" presStyleIdx="4" presStyleCnt="8">
        <dgm:presLayoutVars>
          <dgm:bulletEnabled val="1"/>
        </dgm:presLayoutVars>
      </dgm:prSet>
      <dgm:spPr/>
      <dgm:t>
        <a:bodyPr/>
        <a:lstStyle/>
        <a:p>
          <a:endParaRPr lang="en-US"/>
        </a:p>
      </dgm:t>
    </dgm:pt>
    <dgm:pt modelId="{A906CB17-F9E1-4906-8240-1F571A00380D}" type="pres">
      <dgm:prSet presAssocID="{C2188879-E692-4A14-AF76-78A1BB502840}" presName="sp" presStyleCnt="0"/>
      <dgm:spPr/>
    </dgm:pt>
    <dgm:pt modelId="{C0B6AFD5-34DC-4357-AD9E-A578608883B9}" type="pres">
      <dgm:prSet presAssocID="{AB4203B0-3F89-4042-89D6-CA9F5CF9AC39}" presName="composite" presStyleCnt="0"/>
      <dgm:spPr/>
    </dgm:pt>
    <dgm:pt modelId="{0798C4EA-8D9B-4073-9D10-CD2690EB79D0}" type="pres">
      <dgm:prSet presAssocID="{AB4203B0-3F89-4042-89D6-CA9F5CF9AC39}" presName="parentText" presStyleLbl="alignNode1" presStyleIdx="5" presStyleCnt="8">
        <dgm:presLayoutVars>
          <dgm:chMax val="1"/>
          <dgm:bulletEnabled val="1"/>
        </dgm:presLayoutVars>
      </dgm:prSet>
      <dgm:spPr/>
      <dgm:t>
        <a:bodyPr/>
        <a:lstStyle/>
        <a:p>
          <a:endParaRPr lang="en-US"/>
        </a:p>
      </dgm:t>
    </dgm:pt>
    <dgm:pt modelId="{4219FDF2-D8A3-4C68-86C5-2385044EE2F3}" type="pres">
      <dgm:prSet presAssocID="{AB4203B0-3F89-4042-89D6-CA9F5CF9AC39}" presName="descendantText" presStyleLbl="alignAcc1" presStyleIdx="5" presStyleCnt="8">
        <dgm:presLayoutVars>
          <dgm:bulletEnabled val="1"/>
        </dgm:presLayoutVars>
      </dgm:prSet>
      <dgm:spPr/>
      <dgm:t>
        <a:bodyPr/>
        <a:lstStyle/>
        <a:p>
          <a:endParaRPr lang="en-US"/>
        </a:p>
      </dgm:t>
    </dgm:pt>
    <dgm:pt modelId="{CB1F3BBE-A78F-4D88-BEA9-1BBB6D51DC6F}" type="pres">
      <dgm:prSet presAssocID="{04FF5915-192E-4B70-947F-55862266AA63}" presName="sp" presStyleCnt="0"/>
      <dgm:spPr/>
    </dgm:pt>
    <dgm:pt modelId="{3B3801EB-C5DE-40D4-BD63-3F5E4373D816}" type="pres">
      <dgm:prSet presAssocID="{AD3F0FD3-660A-4A14-806E-DE3D437D9DE3}" presName="composite" presStyleCnt="0"/>
      <dgm:spPr/>
    </dgm:pt>
    <dgm:pt modelId="{5BA09313-3CF6-4F74-9F65-27AC6133FD2D}" type="pres">
      <dgm:prSet presAssocID="{AD3F0FD3-660A-4A14-806E-DE3D437D9DE3}" presName="parentText" presStyleLbl="alignNode1" presStyleIdx="6" presStyleCnt="8">
        <dgm:presLayoutVars>
          <dgm:chMax val="1"/>
          <dgm:bulletEnabled val="1"/>
        </dgm:presLayoutVars>
      </dgm:prSet>
      <dgm:spPr/>
      <dgm:t>
        <a:bodyPr/>
        <a:lstStyle/>
        <a:p>
          <a:endParaRPr lang="en-US"/>
        </a:p>
      </dgm:t>
    </dgm:pt>
    <dgm:pt modelId="{1767D276-5F53-4696-B0A7-C5C20246B58E}" type="pres">
      <dgm:prSet presAssocID="{AD3F0FD3-660A-4A14-806E-DE3D437D9DE3}" presName="descendantText" presStyleLbl="alignAcc1" presStyleIdx="6" presStyleCnt="8">
        <dgm:presLayoutVars>
          <dgm:bulletEnabled val="1"/>
        </dgm:presLayoutVars>
      </dgm:prSet>
      <dgm:spPr/>
      <dgm:t>
        <a:bodyPr/>
        <a:lstStyle/>
        <a:p>
          <a:endParaRPr lang="en-US"/>
        </a:p>
      </dgm:t>
    </dgm:pt>
    <dgm:pt modelId="{407DDF26-6982-4A91-85C0-1399E7DE9DF2}" type="pres">
      <dgm:prSet presAssocID="{8B788075-BA5A-4EF0-B006-5AB058AFE5FA}" presName="sp" presStyleCnt="0"/>
      <dgm:spPr/>
    </dgm:pt>
    <dgm:pt modelId="{2D64BA87-317E-4C85-903D-E3AA5F8981CF}" type="pres">
      <dgm:prSet presAssocID="{AE902747-2EDF-4533-9E96-3EDEBDF32DCC}" presName="composite" presStyleCnt="0"/>
      <dgm:spPr/>
    </dgm:pt>
    <dgm:pt modelId="{ABD7A119-8C80-46BB-A271-C9991C7894C3}" type="pres">
      <dgm:prSet presAssocID="{AE902747-2EDF-4533-9E96-3EDEBDF32DCC}" presName="parentText" presStyleLbl="alignNode1" presStyleIdx="7" presStyleCnt="8">
        <dgm:presLayoutVars>
          <dgm:chMax val="1"/>
          <dgm:bulletEnabled val="1"/>
        </dgm:presLayoutVars>
      </dgm:prSet>
      <dgm:spPr/>
      <dgm:t>
        <a:bodyPr/>
        <a:lstStyle/>
        <a:p>
          <a:endParaRPr lang="en-US"/>
        </a:p>
      </dgm:t>
    </dgm:pt>
    <dgm:pt modelId="{117350A4-4220-4DA6-93CF-A7B9E8D3A2D6}" type="pres">
      <dgm:prSet presAssocID="{AE902747-2EDF-4533-9E96-3EDEBDF32DCC}" presName="descendantText" presStyleLbl="alignAcc1" presStyleIdx="7" presStyleCnt="8">
        <dgm:presLayoutVars>
          <dgm:bulletEnabled val="1"/>
        </dgm:presLayoutVars>
      </dgm:prSet>
      <dgm:spPr/>
      <dgm:t>
        <a:bodyPr/>
        <a:lstStyle/>
        <a:p>
          <a:endParaRPr lang="en-US"/>
        </a:p>
      </dgm:t>
    </dgm:pt>
  </dgm:ptLst>
  <dgm:cxnLst>
    <dgm:cxn modelId="{ACF91676-9703-48F5-9C00-16E84057A53A}" srcId="{AB4203B0-3F89-4042-89D6-CA9F5CF9AC39}" destId="{14009B6D-CFB7-48ED-AC56-FD2BF736A573}" srcOrd="0" destOrd="0" parTransId="{57E84B79-4B43-40A0-AF88-7334BB6194E1}" sibTransId="{F4FD2EB5-0136-452E-81B1-31E1BD8071F4}"/>
    <dgm:cxn modelId="{65D2FBBC-3DC0-47A5-BF67-8F6099A6983A}" srcId="{AD3F0FD3-660A-4A14-806E-DE3D437D9DE3}" destId="{0F43A6FB-4FEE-492A-ABF1-09EA9A8EBE84}" srcOrd="0" destOrd="0" parTransId="{6231138C-CB18-4A6E-A292-0F3A6002BA2A}" sibTransId="{3C2825DA-5A78-4B84-A6D5-F7F0DBC6AE27}"/>
    <dgm:cxn modelId="{6C0F9BA6-C8DB-4E50-935F-D88B799F75F2}" type="presOf" srcId="{AB4203B0-3F89-4042-89D6-CA9F5CF9AC39}" destId="{0798C4EA-8D9B-4073-9D10-CD2690EB79D0}" srcOrd="0" destOrd="0" presId="urn:microsoft.com/office/officeart/2005/8/layout/chevron2"/>
    <dgm:cxn modelId="{7AA4DDBC-B3BC-4B14-A776-F8D6692E5FB0}" type="presOf" srcId="{0F43A6FB-4FEE-492A-ABF1-09EA9A8EBE84}" destId="{1767D276-5F53-4696-B0A7-C5C20246B58E}" srcOrd="0" destOrd="0" presId="urn:microsoft.com/office/officeart/2005/8/layout/chevron2"/>
    <dgm:cxn modelId="{8E68B3A2-7802-4EE8-BBFD-6F8EE29BB08F}" type="presOf" srcId="{A2EBD5D4-E773-4DE7-B229-B16B3B5C8799}" destId="{F871C776-D077-4058-BA98-3CB8DC1FB0F1}" srcOrd="0" destOrd="0" presId="urn:microsoft.com/office/officeart/2005/8/layout/chevron2"/>
    <dgm:cxn modelId="{E352F349-F5ED-4FA1-A52F-222FB811E08E}" srcId="{4F3B3922-CEE6-4C60-AFBF-8313351B1162}" destId="{197D2EEE-7399-4B70-9F83-1FF9A4866FE1}" srcOrd="2" destOrd="0" parTransId="{69DFA37E-FEE9-4CE3-A42F-CA6F9172CE5A}" sibTransId="{E9880792-78FA-4CAC-B45F-E44F1BD06BFD}"/>
    <dgm:cxn modelId="{426880E8-FEE9-4D92-9896-4AE621174CE4}" srcId="{A2EBD5D4-E773-4DE7-B229-B16B3B5C8799}" destId="{37B967A9-970E-4ED3-8449-F6FEB8EF2B98}" srcOrd="0" destOrd="0" parTransId="{C9164062-8DB9-4693-B22A-7BABE7ED4B38}" sibTransId="{B93CC0F1-2D88-462A-A5D2-8087CF6D6182}"/>
    <dgm:cxn modelId="{57371F45-2941-4625-B825-94199EDCDE59}" srcId="{AE902747-2EDF-4533-9E96-3EDEBDF32DCC}" destId="{A9D1F2E6-8721-4703-B2BA-80397635FF4D}" srcOrd="0" destOrd="0" parTransId="{04ADA743-E1A2-4E0B-8E0D-C4B88BED5782}" sibTransId="{20C32BBA-AA75-4C07-885A-12C5234D1111}"/>
    <dgm:cxn modelId="{544E4682-B00B-4A28-90A9-A3A54F47FFD1}" type="presOf" srcId="{4405508A-EEA2-4123-A864-9687ADEAF35D}" destId="{E65C671B-FA84-4493-B6FE-A53CACE54579}" srcOrd="0" destOrd="0" presId="urn:microsoft.com/office/officeart/2005/8/layout/chevron2"/>
    <dgm:cxn modelId="{C4CFAA62-1993-49B8-A6D4-2FDB4E3A0219}" srcId="{4F3B3922-CEE6-4C60-AFBF-8313351B1162}" destId="{A2EBD5D4-E773-4DE7-B229-B16B3B5C8799}" srcOrd="4" destOrd="0" parTransId="{088FB7D9-3D7E-45C5-B9DB-BEDAFD975078}" sibTransId="{C2188879-E692-4A14-AF76-78A1BB502840}"/>
    <dgm:cxn modelId="{D00CBC43-EB71-4FD7-80A4-F2ED99184977}" type="presOf" srcId="{CF0C93DC-5BEA-4C97-ABAC-D090406D8ABB}" destId="{91A0B7B3-159D-438A-A541-82675E823D33}" srcOrd="0" destOrd="0" presId="urn:microsoft.com/office/officeart/2005/8/layout/chevron2"/>
    <dgm:cxn modelId="{863F6E27-D198-420D-A28E-23E6EA4B4CF4}" type="presOf" srcId="{7A8F1BF1-233B-477F-ACB3-E043DC07468C}" destId="{D8353EA9-EED7-4ABF-A78E-A2FA457CE4A2}" srcOrd="0" destOrd="0" presId="urn:microsoft.com/office/officeart/2005/8/layout/chevron2"/>
    <dgm:cxn modelId="{78837780-D396-4DFC-8D5E-5F3FEDB1CD6D}" srcId="{4F3B3922-CEE6-4C60-AFBF-8313351B1162}" destId="{58D311BE-0DBC-4507-BA70-B624E565A741}" srcOrd="3" destOrd="0" parTransId="{BCD7D8A5-F1C3-4C5B-BE15-3C67AC25D012}" sibTransId="{DC9C091C-165F-4430-9DAA-098C1D29FE80}"/>
    <dgm:cxn modelId="{25B691C1-B52A-40EE-9E2E-A674B8D50236}" srcId="{4F3B3922-CEE6-4C60-AFBF-8313351B1162}" destId="{AD3F0FD3-660A-4A14-806E-DE3D437D9DE3}" srcOrd="6" destOrd="0" parTransId="{F790A122-E8C6-4B50-A929-60C700A68E14}" sibTransId="{8B788075-BA5A-4EF0-B006-5AB058AFE5FA}"/>
    <dgm:cxn modelId="{BF994439-FA42-44C1-BBC4-8994C7F73EE1}" type="presOf" srcId="{9CCAB6BA-EB98-49D2-AB00-F2761660521A}" destId="{AD162346-0183-4A21-81F9-D8084CCA652A}" srcOrd="0" destOrd="0" presId="urn:microsoft.com/office/officeart/2005/8/layout/chevron2"/>
    <dgm:cxn modelId="{4B2DF736-491D-4621-A1DA-85D179395FB0}" srcId="{3D902007-F169-49D2-86DE-89B74442B30D}" destId="{9CCAB6BA-EB98-49D2-AB00-F2761660521A}" srcOrd="0" destOrd="0" parTransId="{9DD4CA90-F69A-4CFC-AF5D-0CE39695AB75}" sibTransId="{33579579-A437-45B0-BF51-60E555F8348A}"/>
    <dgm:cxn modelId="{DCCF99F4-4572-41E2-A3BC-0AA95DF66667}" type="presOf" srcId="{37B967A9-970E-4ED3-8449-F6FEB8EF2B98}" destId="{F5490AAC-09B4-4837-BD27-0F3C917701FA}" srcOrd="0" destOrd="0" presId="urn:microsoft.com/office/officeart/2005/8/layout/chevron2"/>
    <dgm:cxn modelId="{1AB46C1A-A521-4123-87E1-B564530BC246}" srcId="{4F3B3922-CEE6-4C60-AFBF-8313351B1162}" destId="{3D902007-F169-49D2-86DE-89B74442B30D}" srcOrd="1" destOrd="0" parTransId="{9F6053C8-431B-4EDA-BBC3-A4C179A0DEF1}" sibTransId="{28EDE1E3-A8E8-4622-BB62-79FF9AC8E715}"/>
    <dgm:cxn modelId="{E3A05FCE-743D-422E-9075-67ED5CC4BE5E}" srcId="{4F3B3922-CEE6-4C60-AFBF-8313351B1162}" destId="{7A8F1BF1-233B-477F-ACB3-E043DC07468C}" srcOrd="0" destOrd="0" parTransId="{916789BA-3C19-4587-B8E5-A56B89A64CD9}" sibTransId="{078034C6-BADC-4773-8755-6DF635E612E2}"/>
    <dgm:cxn modelId="{FAFB8F56-E517-4D8A-89A7-155B7B754C8C}" type="presOf" srcId="{197D2EEE-7399-4B70-9F83-1FF9A4866FE1}" destId="{81FB9912-0BBB-486B-A7D2-54AF492E1E55}" srcOrd="0" destOrd="0" presId="urn:microsoft.com/office/officeart/2005/8/layout/chevron2"/>
    <dgm:cxn modelId="{8F97B585-9B76-4158-9A7E-274E2E57EDA9}" srcId="{197D2EEE-7399-4B70-9F83-1FF9A4866FE1}" destId="{CF0C93DC-5BEA-4C97-ABAC-D090406D8ABB}" srcOrd="0" destOrd="0" parTransId="{25B391E4-1CE9-482C-B8CA-FA4CA4AD4A05}" sibTransId="{7FD5763D-A6E1-4C48-A677-B55E74BB6564}"/>
    <dgm:cxn modelId="{D7463D53-C55E-40D6-B1A7-554D7BD8A570}" srcId="{58D311BE-0DBC-4507-BA70-B624E565A741}" destId="{22822FC5-3384-4214-8528-2F05F94B9E95}" srcOrd="0" destOrd="0" parTransId="{1DC008E9-4685-4F00-B890-CD77F467DDA9}" sibTransId="{B00BE6D5-825F-4F38-B70A-5228F7C8B893}"/>
    <dgm:cxn modelId="{6DD7EBE9-FC4E-4987-9768-86C813B16807}" type="presOf" srcId="{58D311BE-0DBC-4507-BA70-B624E565A741}" destId="{D8B3A3E8-23E9-4D4C-B9A3-5E1E9AAE1816}" srcOrd="0" destOrd="0" presId="urn:microsoft.com/office/officeart/2005/8/layout/chevron2"/>
    <dgm:cxn modelId="{4F307D22-595B-4314-B080-A986DC8C7798}" type="presOf" srcId="{3D902007-F169-49D2-86DE-89B74442B30D}" destId="{FF6C85AC-7097-4EEE-8DEC-584FB8376611}" srcOrd="0" destOrd="0" presId="urn:microsoft.com/office/officeart/2005/8/layout/chevron2"/>
    <dgm:cxn modelId="{099217EB-F0D2-4839-87BE-3BEA51907D42}" type="presOf" srcId="{4F3B3922-CEE6-4C60-AFBF-8313351B1162}" destId="{CD93EF2B-06A3-4A57-9FF1-729DD849B4B4}" srcOrd="0" destOrd="0" presId="urn:microsoft.com/office/officeart/2005/8/layout/chevron2"/>
    <dgm:cxn modelId="{A001F2F8-6D37-41E1-B5CA-27A4C58634EF}" type="presOf" srcId="{AD3F0FD3-660A-4A14-806E-DE3D437D9DE3}" destId="{5BA09313-3CF6-4F74-9F65-27AC6133FD2D}" srcOrd="0" destOrd="0" presId="urn:microsoft.com/office/officeart/2005/8/layout/chevron2"/>
    <dgm:cxn modelId="{B3C301C4-A267-4E32-988A-99B879C32C76}" srcId="{4F3B3922-CEE6-4C60-AFBF-8313351B1162}" destId="{AB4203B0-3F89-4042-89D6-CA9F5CF9AC39}" srcOrd="5" destOrd="0" parTransId="{C9ABE70E-9AAA-42AF-A622-95E5B9DD9383}" sibTransId="{04FF5915-192E-4B70-947F-55862266AA63}"/>
    <dgm:cxn modelId="{2B5248BC-3C7F-403D-9077-CAACF2976029}" type="presOf" srcId="{AE902747-2EDF-4533-9E96-3EDEBDF32DCC}" destId="{ABD7A119-8C80-46BB-A271-C9991C7894C3}" srcOrd="0" destOrd="0" presId="urn:microsoft.com/office/officeart/2005/8/layout/chevron2"/>
    <dgm:cxn modelId="{EC34AE6B-1ECA-42D0-A155-F8C933BC26F8}" type="presOf" srcId="{14009B6D-CFB7-48ED-AC56-FD2BF736A573}" destId="{4219FDF2-D8A3-4C68-86C5-2385044EE2F3}" srcOrd="0" destOrd="0" presId="urn:microsoft.com/office/officeart/2005/8/layout/chevron2"/>
    <dgm:cxn modelId="{14B32C5F-E9E4-466F-8D1F-148B111B1AE2}" srcId="{4F3B3922-CEE6-4C60-AFBF-8313351B1162}" destId="{AE902747-2EDF-4533-9E96-3EDEBDF32DCC}" srcOrd="7" destOrd="0" parTransId="{A15AE8D3-83FA-4A82-BA29-B8486DF5FC82}" sibTransId="{3C62BA9B-D3C0-4B6D-A477-9A76BCFF4596}"/>
    <dgm:cxn modelId="{8BC472D8-7E2F-4EA4-A2D2-68E625B441B7}" type="presOf" srcId="{A9D1F2E6-8721-4703-B2BA-80397635FF4D}" destId="{117350A4-4220-4DA6-93CF-A7B9E8D3A2D6}" srcOrd="0" destOrd="0" presId="urn:microsoft.com/office/officeart/2005/8/layout/chevron2"/>
    <dgm:cxn modelId="{0D5742BC-B5AF-4517-B203-B4091D31527F}" srcId="{7A8F1BF1-233B-477F-ACB3-E043DC07468C}" destId="{4405508A-EEA2-4123-A864-9687ADEAF35D}" srcOrd="0" destOrd="0" parTransId="{4EC9B21B-EBD8-41A9-9F4D-DF24B182C422}" sibTransId="{79CB0192-73B2-4CC6-8668-69D766B57DF4}"/>
    <dgm:cxn modelId="{6F506ABD-D896-4D3A-9BAB-DB8311C6AF04}" type="presOf" srcId="{22822FC5-3384-4214-8528-2F05F94B9E95}" destId="{13ADD0D5-FDDA-4D45-872F-C2BA74903329}" srcOrd="0" destOrd="0" presId="urn:microsoft.com/office/officeart/2005/8/layout/chevron2"/>
    <dgm:cxn modelId="{2B20941A-C01A-4B5A-A089-F9FF3627FAC9}" type="presParOf" srcId="{CD93EF2B-06A3-4A57-9FF1-729DD849B4B4}" destId="{82CEEE29-970B-4E24-ADDC-FEA448A4EB5F}" srcOrd="0" destOrd="0" presId="urn:microsoft.com/office/officeart/2005/8/layout/chevron2"/>
    <dgm:cxn modelId="{6AA85203-2C4E-497C-8AEF-54817CC7A8C6}" type="presParOf" srcId="{82CEEE29-970B-4E24-ADDC-FEA448A4EB5F}" destId="{D8353EA9-EED7-4ABF-A78E-A2FA457CE4A2}" srcOrd="0" destOrd="0" presId="urn:microsoft.com/office/officeart/2005/8/layout/chevron2"/>
    <dgm:cxn modelId="{18D6007E-D458-4E47-B594-3049DEAE7D73}" type="presParOf" srcId="{82CEEE29-970B-4E24-ADDC-FEA448A4EB5F}" destId="{E65C671B-FA84-4493-B6FE-A53CACE54579}" srcOrd="1" destOrd="0" presId="urn:microsoft.com/office/officeart/2005/8/layout/chevron2"/>
    <dgm:cxn modelId="{52421831-1B2F-4EB0-8291-EACE705B2B46}" type="presParOf" srcId="{CD93EF2B-06A3-4A57-9FF1-729DD849B4B4}" destId="{2ABEBDE9-78EC-4AA3-878E-89511FD18390}" srcOrd="1" destOrd="0" presId="urn:microsoft.com/office/officeart/2005/8/layout/chevron2"/>
    <dgm:cxn modelId="{B95A8017-B075-4090-B736-3B6ABB5F92A3}" type="presParOf" srcId="{CD93EF2B-06A3-4A57-9FF1-729DD849B4B4}" destId="{DA60C910-47CC-4114-8CA3-DF8C7BE1602B}" srcOrd="2" destOrd="0" presId="urn:microsoft.com/office/officeart/2005/8/layout/chevron2"/>
    <dgm:cxn modelId="{74FAD293-51FC-425E-BFC5-A0B89E3AA363}" type="presParOf" srcId="{DA60C910-47CC-4114-8CA3-DF8C7BE1602B}" destId="{FF6C85AC-7097-4EEE-8DEC-584FB8376611}" srcOrd="0" destOrd="0" presId="urn:microsoft.com/office/officeart/2005/8/layout/chevron2"/>
    <dgm:cxn modelId="{FB51265C-8A7A-4B2E-9E56-101467366B0F}" type="presParOf" srcId="{DA60C910-47CC-4114-8CA3-DF8C7BE1602B}" destId="{AD162346-0183-4A21-81F9-D8084CCA652A}" srcOrd="1" destOrd="0" presId="urn:microsoft.com/office/officeart/2005/8/layout/chevron2"/>
    <dgm:cxn modelId="{D4F3CB05-9D5B-4FA3-BB6A-073CF651DEB1}" type="presParOf" srcId="{CD93EF2B-06A3-4A57-9FF1-729DD849B4B4}" destId="{E212121A-D437-406A-AF24-54238C43B9C3}" srcOrd="3" destOrd="0" presId="urn:microsoft.com/office/officeart/2005/8/layout/chevron2"/>
    <dgm:cxn modelId="{13ACE735-3527-481C-806C-F68FAC86D3D3}" type="presParOf" srcId="{CD93EF2B-06A3-4A57-9FF1-729DD849B4B4}" destId="{7355F141-F519-4FCF-8021-BFE42C804405}" srcOrd="4" destOrd="0" presId="urn:microsoft.com/office/officeart/2005/8/layout/chevron2"/>
    <dgm:cxn modelId="{73A9645F-C2AC-4ECD-81C9-1663F2202508}" type="presParOf" srcId="{7355F141-F519-4FCF-8021-BFE42C804405}" destId="{81FB9912-0BBB-486B-A7D2-54AF492E1E55}" srcOrd="0" destOrd="0" presId="urn:microsoft.com/office/officeart/2005/8/layout/chevron2"/>
    <dgm:cxn modelId="{E1A51162-19BF-4111-991E-F5340912C876}" type="presParOf" srcId="{7355F141-F519-4FCF-8021-BFE42C804405}" destId="{91A0B7B3-159D-438A-A541-82675E823D33}" srcOrd="1" destOrd="0" presId="urn:microsoft.com/office/officeart/2005/8/layout/chevron2"/>
    <dgm:cxn modelId="{DECB173D-31F9-49AC-878A-9F97787B93B0}" type="presParOf" srcId="{CD93EF2B-06A3-4A57-9FF1-729DD849B4B4}" destId="{209D5476-6109-4020-93E9-673C30590516}" srcOrd="5" destOrd="0" presId="urn:microsoft.com/office/officeart/2005/8/layout/chevron2"/>
    <dgm:cxn modelId="{3A25BA2B-31D4-4CF8-96D7-D7A01E213915}" type="presParOf" srcId="{CD93EF2B-06A3-4A57-9FF1-729DD849B4B4}" destId="{81B3BB0E-F54E-4028-8B12-49C4D7E2F7C0}" srcOrd="6" destOrd="0" presId="urn:microsoft.com/office/officeart/2005/8/layout/chevron2"/>
    <dgm:cxn modelId="{1A6ACA89-7DE5-432A-A7DF-440307D49F49}" type="presParOf" srcId="{81B3BB0E-F54E-4028-8B12-49C4D7E2F7C0}" destId="{D8B3A3E8-23E9-4D4C-B9A3-5E1E9AAE1816}" srcOrd="0" destOrd="0" presId="urn:microsoft.com/office/officeart/2005/8/layout/chevron2"/>
    <dgm:cxn modelId="{C310C2F7-A1D4-4DF5-8848-6D594EE42A5D}" type="presParOf" srcId="{81B3BB0E-F54E-4028-8B12-49C4D7E2F7C0}" destId="{13ADD0D5-FDDA-4D45-872F-C2BA74903329}" srcOrd="1" destOrd="0" presId="urn:microsoft.com/office/officeart/2005/8/layout/chevron2"/>
    <dgm:cxn modelId="{0EEBF1F5-0C92-4D44-9F3B-13301D194F6F}" type="presParOf" srcId="{CD93EF2B-06A3-4A57-9FF1-729DD849B4B4}" destId="{2F38DF6F-E216-45E8-B6AD-F246A04916EA}" srcOrd="7" destOrd="0" presId="urn:microsoft.com/office/officeart/2005/8/layout/chevron2"/>
    <dgm:cxn modelId="{63FC7CC5-1CBF-4CA2-A23D-945B0B42B98C}" type="presParOf" srcId="{CD93EF2B-06A3-4A57-9FF1-729DD849B4B4}" destId="{1A93851D-9D75-40B8-94C7-BF76DAC54DD0}" srcOrd="8" destOrd="0" presId="urn:microsoft.com/office/officeart/2005/8/layout/chevron2"/>
    <dgm:cxn modelId="{6197354C-E237-4DC4-BDF9-275D3AB6C85B}" type="presParOf" srcId="{1A93851D-9D75-40B8-94C7-BF76DAC54DD0}" destId="{F871C776-D077-4058-BA98-3CB8DC1FB0F1}" srcOrd="0" destOrd="0" presId="urn:microsoft.com/office/officeart/2005/8/layout/chevron2"/>
    <dgm:cxn modelId="{88B31D17-6866-4199-8FA7-CEA9E9D01925}" type="presParOf" srcId="{1A93851D-9D75-40B8-94C7-BF76DAC54DD0}" destId="{F5490AAC-09B4-4837-BD27-0F3C917701FA}" srcOrd="1" destOrd="0" presId="urn:microsoft.com/office/officeart/2005/8/layout/chevron2"/>
    <dgm:cxn modelId="{7E533ED1-CD0F-44C6-AA92-BDEB6C20B660}" type="presParOf" srcId="{CD93EF2B-06A3-4A57-9FF1-729DD849B4B4}" destId="{A906CB17-F9E1-4906-8240-1F571A00380D}" srcOrd="9" destOrd="0" presId="urn:microsoft.com/office/officeart/2005/8/layout/chevron2"/>
    <dgm:cxn modelId="{DAE61011-B4FF-4382-9DBB-36124CDD6CF0}" type="presParOf" srcId="{CD93EF2B-06A3-4A57-9FF1-729DD849B4B4}" destId="{C0B6AFD5-34DC-4357-AD9E-A578608883B9}" srcOrd="10" destOrd="0" presId="urn:microsoft.com/office/officeart/2005/8/layout/chevron2"/>
    <dgm:cxn modelId="{CE14CE6B-6261-4265-BCA5-E34DC96F7C58}" type="presParOf" srcId="{C0B6AFD5-34DC-4357-AD9E-A578608883B9}" destId="{0798C4EA-8D9B-4073-9D10-CD2690EB79D0}" srcOrd="0" destOrd="0" presId="urn:microsoft.com/office/officeart/2005/8/layout/chevron2"/>
    <dgm:cxn modelId="{F4203603-43AE-456E-BB3E-422693DCCA29}" type="presParOf" srcId="{C0B6AFD5-34DC-4357-AD9E-A578608883B9}" destId="{4219FDF2-D8A3-4C68-86C5-2385044EE2F3}" srcOrd="1" destOrd="0" presId="urn:microsoft.com/office/officeart/2005/8/layout/chevron2"/>
    <dgm:cxn modelId="{0693C07C-D467-4358-87C2-AEE2F88EA7B5}" type="presParOf" srcId="{CD93EF2B-06A3-4A57-9FF1-729DD849B4B4}" destId="{CB1F3BBE-A78F-4D88-BEA9-1BBB6D51DC6F}" srcOrd="11" destOrd="0" presId="urn:microsoft.com/office/officeart/2005/8/layout/chevron2"/>
    <dgm:cxn modelId="{77EBA454-F568-44E0-89A3-855E2ED506FE}" type="presParOf" srcId="{CD93EF2B-06A3-4A57-9FF1-729DD849B4B4}" destId="{3B3801EB-C5DE-40D4-BD63-3F5E4373D816}" srcOrd="12" destOrd="0" presId="urn:microsoft.com/office/officeart/2005/8/layout/chevron2"/>
    <dgm:cxn modelId="{289B41E5-9802-485D-BADA-ABD23E5A8AC7}" type="presParOf" srcId="{3B3801EB-C5DE-40D4-BD63-3F5E4373D816}" destId="{5BA09313-3CF6-4F74-9F65-27AC6133FD2D}" srcOrd="0" destOrd="0" presId="urn:microsoft.com/office/officeart/2005/8/layout/chevron2"/>
    <dgm:cxn modelId="{1EC80995-7AB6-49FA-AC4A-973AD5B09D57}" type="presParOf" srcId="{3B3801EB-C5DE-40D4-BD63-3F5E4373D816}" destId="{1767D276-5F53-4696-B0A7-C5C20246B58E}" srcOrd="1" destOrd="0" presId="urn:microsoft.com/office/officeart/2005/8/layout/chevron2"/>
    <dgm:cxn modelId="{BBEFA45D-9E9B-4E2E-8CA0-40C312999A39}" type="presParOf" srcId="{CD93EF2B-06A3-4A57-9FF1-729DD849B4B4}" destId="{407DDF26-6982-4A91-85C0-1399E7DE9DF2}" srcOrd="13" destOrd="0" presId="urn:microsoft.com/office/officeart/2005/8/layout/chevron2"/>
    <dgm:cxn modelId="{9CA12610-E625-4651-BC63-2C1B966DFE7D}" type="presParOf" srcId="{CD93EF2B-06A3-4A57-9FF1-729DD849B4B4}" destId="{2D64BA87-317E-4C85-903D-E3AA5F8981CF}" srcOrd="14" destOrd="0" presId="urn:microsoft.com/office/officeart/2005/8/layout/chevron2"/>
    <dgm:cxn modelId="{F649850C-30D2-44C3-9476-7BB8C3151A4B}" type="presParOf" srcId="{2D64BA87-317E-4C85-903D-E3AA5F8981CF}" destId="{ABD7A119-8C80-46BB-A271-C9991C7894C3}" srcOrd="0" destOrd="0" presId="urn:microsoft.com/office/officeart/2005/8/layout/chevron2"/>
    <dgm:cxn modelId="{B8ECD72C-1603-44FB-BD6C-BD159285E9BB}" type="presParOf" srcId="{2D64BA87-317E-4C85-903D-E3AA5F8981CF}" destId="{117350A4-4220-4DA6-93CF-A7B9E8D3A2D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CAE7324-8D8E-490A-B33F-438AE8E72508}" type="doc">
      <dgm:prSet loTypeId="urn:microsoft.com/office/officeart/2005/8/layout/lProcess2" loCatId="list" qsTypeId="urn:microsoft.com/office/officeart/2005/8/quickstyle/simple1#1" qsCatId="simple" csTypeId="urn:microsoft.com/office/officeart/2005/8/colors/accent1_2#1" csCatId="accent1" phldr="1"/>
      <dgm:spPr/>
      <dgm:t>
        <a:bodyPr/>
        <a:lstStyle/>
        <a:p>
          <a:endParaRPr lang="en-US"/>
        </a:p>
      </dgm:t>
    </dgm:pt>
    <dgm:pt modelId="{34C7DDF3-996C-4360-A85A-3939D464816B}">
      <dgm:prSet phldrT="[Text]" custT="1"/>
      <dgm:spPr>
        <a:solidFill>
          <a:srgbClr val="0066CC"/>
        </a:solidFill>
      </dgm:spPr>
      <dgm:t>
        <a:bodyPr/>
        <a:lstStyle/>
        <a:p>
          <a:endParaRPr lang="en-US" sz="6600" dirty="0"/>
        </a:p>
      </dgm:t>
    </dgm:pt>
    <dgm:pt modelId="{E624E308-5372-4F94-BC58-D72CD5AB551D}" type="parTrans" cxnId="{84DD6CC6-BE55-4BE7-9FA1-4E4F7442EABA}">
      <dgm:prSet/>
      <dgm:spPr/>
      <dgm:t>
        <a:bodyPr/>
        <a:lstStyle/>
        <a:p>
          <a:endParaRPr lang="en-US"/>
        </a:p>
      </dgm:t>
    </dgm:pt>
    <dgm:pt modelId="{B079D1EE-E999-4178-9823-8824272A6807}" type="sibTrans" cxnId="{84DD6CC6-BE55-4BE7-9FA1-4E4F7442EABA}">
      <dgm:prSet/>
      <dgm:spPr/>
      <dgm:t>
        <a:bodyPr/>
        <a:lstStyle/>
        <a:p>
          <a:endParaRPr lang="en-US"/>
        </a:p>
      </dgm:t>
    </dgm:pt>
    <dgm:pt modelId="{56F12352-D2B4-4A6D-8C27-EDC2BE1663DF}">
      <dgm:prSet phldrT="[Text]" custT="1"/>
      <dgm:spPr>
        <a:solidFill>
          <a:srgbClr val="00B0F0"/>
        </a:solidFill>
      </dgm:spPr>
      <dgm:t>
        <a:bodyPr/>
        <a:lstStyle/>
        <a:p>
          <a:r>
            <a:rPr lang="zh-CN" altLang="en-US" sz="1600" dirty="0" smtClean="0"/>
            <a:t>登录</a:t>
          </a:r>
          <a:endParaRPr lang="en-US" sz="1600" dirty="0"/>
        </a:p>
      </dgm:t>
    </dgm:pt>
    <dgm:pt modelId="{DA701ACB-14AA-4D71-AFCF-66CA21F063B6}" type="parTrans" cxnId="{B339C551-03F6-4E07-93B8-8CFF0EBEDF0C}">
      <dgm:prSet/>
      <dgm:spPr/>
      <dgm:t>
        <a:bodyPr/>
        <a:lstStyle/>
        <a:p>
          <a:endParaRPr lang="en-US"/>
        </a:p>
      </dgm:t>
    </dgm:pt>
    <dgm:pt modelId="{5E6C14D6-FF27-486B-9053-379E5B211732}" type="sibTrans" cxnId="{B339C551-03F6-4E07-93B8-8CFF0EBEDF0C}">
      <dgm:prSet/>
      <dgm:spPr/>
      <dgm:t>
        <a:bodyPr/>
        <a:lstStyle/>
        <a:p>
          <a:endParaRPr lang="en-US"/>
        </a:p>
      </dgm:t>
    </dgm:pt>
    <dgm:pt modelId="{4139B473-114A-4744-AAD5-5A11C6535C4A}">
      <dgm:prSet phldrT="[Text]" custT="1"/>
      <dgm:spPr>
        <a:solidFill>
          <a:srgbClr val="0066CC"/>
        </a:solidFill>
      </dgm:spPr>
      <dgm:t>
        <a:bodyPr/>
        <a:lstStyle/>
        <a:p>
          <a:endParaRPr lang="en-US" sz="6600" dirty="0"/>
        </a:p>
      </dgm:t>
    </dgm:pt>
    <dgm:pt modelId="{0CE15097-DA4D-4639-8BF8-A52C8F5615A1}" type="parTrans" cxnId="{247BB308-1EAA-4872-A11E-6C5412AE9381}">
      <dgm:prSet/>
      <dgm:spPr/>
      <dgm:t>
        <a:bodyPr/>
        <a:lstStyle/>
        <a:p>
          <a:endParaRPr lang="en-US"/>
        </a:p>
      </dgm:t>
    </dgm:pt>
    <dgm:pt modelId="{57021B98-B65E-45E2-AB78-5B0A7052939B}" type="sibTrans" cxnId="{247BB308-1EAA-4872-A11E-6C5412AE9381}">
      <dgm:prSet/>
      <dgm:spPr/>
      <dgm:t>
        <a:bodyPr/>
        <a:lstStyle/>
        <a:p>
          <a:endParaRPr lang="en-US"/>
        </a:p>
      </dgm:t>
    </dgm:pt>
    <dgm:pt modelId="{F17055E2-46B9-4E85-A48C-32B74AF01A9C}">
      <dgm:prSet phldrT="[Text]" custT="1"/>
      <dgm:spPr>
        <a:solidFill>
          <a:srgbClr val="0066CC"/>
        </a:solidFill>
      </dgm:spPr>
      <dgm:t>
        <a:bodyPr/>
        <a:lstStyle/>
        <a:p>
          <a:endParaRPr lang="en-US" sz="6600" dirty="0"/>
        </a:p>
      </dgm:t>
    </dgm:pt>
    <dgm:pt modelId="{8AC448A7-1362-43E4-9207-D5AC541EDE77}" type="parTrans" cxnId="{47F40846-D131-45B4-A3BD-09A52C60565D}">
      <dgm:prSet/>
      <dgm:spPr/>
      <dgm:t>
        <a:bodyPr/>
        <a:lstStyle/>
        <a:p>
          <a:endParaRPr lang="en-US"/>
        </a:p>
      </dgm:t>
    </dgm:pt>
    <dgm:pt modelId="{C89B5D14-7A3B-4AAC-B6DD-FF29FB8DB6E0}" type="sibTrans" cxnId="{47F40846-D131-45B4-A3BD-09A52C60565D}">
      <dgm:prSet/>
      <dgm:spPr/>
      <dgm:t>
        <a:bodyPr/>
        <a:lstStyle/>
        <a:p>
          <a:endParaRPr lang="en-US"/>
        </a:p>
      </dgm:t>
    </dgm:pt>
    <dgm:pt modelId="{5A3C16DB-064A-4EB6-BBC4-F01630E59861}">
      <dgm:prSet phldrT="[Text]" custT="1"/>
      <dgm:spPr>
        <a:solidFill>
          <a:srgbClr val="00B0F0"/>
        </a:solidFill>
      </dgm:spPr>
      <dgm:t>
        <a:bodyPr/>
        <a:lstStyle/>
        <a:p>
          <a:r>
            <a:rPr lang="en-US" sz="1600" dirty="0" smtClean="0"/>
            <a:t>DASHBOARD</a:t>
          </a:r>
          <a:r>
            <a:rPr lang="zh-CN" altLang="en-US" sz="1600" dirty="0" smtClean="0"/>
            <a:t>仪表盘</a:t>
          </a:r>
          <a:endParaRPr lang="en-US" sz="1600" dirty="0"/>
        </a:p>
      </dgm:t>
    </dgm:pt>
    <dgm:pt modelId="{F2798E6A-FB59-448F-A906-F90FC132C773}" type="parTrans" cxnId="{A63394E7-CC8A-44BA-B440-EAF4E5EEC91A}">
      <dgm:prSet/>
      <dgm:spPr/>
      <dgm:t>
        <a:bodyPr/>
        <a:lstStyle/>
        <a:p>
          <a:endParaRPr lang="en-US"/>
        </a:p>
      </dgm:t>
    </dgm:pt>
    <dgm:pt modelId="{D71749CA-D6CE-4975-BA26-623B1DCBE72C}" type="sibTrans" cxnId="{A63394E7-CC8A-44BA-B440-EAF4E5EEC91A}">
      <dgm:prSet/>
      <dgm:spPr/>
      <dgm:t>
        <a:bodyPr/>
        <a:lstStyle/>
        <a:p>
          <a:endParaRPr lang="en-US"/>
        </a:p>
      </dgm:t>
    </dgm:pt>
    <dgm:pt modelId="{81C21D95-B7C9-4574-A43A-B99750C72C73}">
      <dgm:prSet custT="1"/>
      <dgm:spPr>
        <a:solidFill>
          <a:srgbClr val="0066CC"/>
        </a:solidFill>
      </dgm:spPr>
      <dgm:t>
        <a:bodyPr/>
        <a:lstStyle/>
        <a:p>
          <a:endParaRPr lang="en-US" sz="6600" dirty="0"/>
        </a:p>
      </dgm:t>
    </dgm:pt>
    <dgm:pt modelId="{C9A4CE45-73D9-4D80-898D-B4DF59938199}" type="parTrans" cxnId="{E7D2D733-0AD6-4440-AE80-C47674186A84}">
      <dgm:prSet/>
      <dgm:spPr/>
      <dgm:t>
        <a:bodyPr/>
        <a:lstStyle/>
        <a:p>
          <a:endParaRPr lang="en-US"/>
        </a:p>
      </dgm:t>
    </dgm:pt>
    <dgm:pt modelId="{2EF6FA54-E844-4E4C-B60E-03F788F5AC32}" type="sibTrans" cxnId="{E7D2D733-0AD6-4440-AE80-C47674186A84}">
      <dgm:prSet/>
      <dgm:spPr/>
      <dgm:t>
        <a:bodyPr/>
        <a:lstStyle/>
        <a:p>
          <a:endParaRPr lang="en-US"/>
        </a:p>
      </dgm:t>
    </dgm:pt>
    <dgm:pt modelId="{788D0DE6-B935-41D9-B3FE-E3364FB99B45}">
      <dgm:prSet custT="1"/>
      <dgm:spPr>
        <a:solidFill>
          <a:srgbClr val="00B0F0"/>
        </a:solidFill>
      </dgm:spPr>
      <dgm:t>
        <a:bodyPr/>
        <a:lstStyle/>
        <a:p>
          <a:r>
            <a:rPr lang="zh-CN" altLang="en-US" sz="1600" dirty="0" smtClean="0"/>
            <a:t>核对</a:t>
          </a:r>
          <a:endParaRPr lang="en-US" sz="1600" dirty="0"/>
        </a:p>
      </dgm:t>
    </dgm:pt>
    <dgm:pt modelId="{9EFE94ED-58BF-4372-A0E6-CC006857DA21}" type="parTrans" cxnId="{21742F4F-71D6-4678-BB51-E77CA77D6972}">
      <dgm:prSet/>
      <dgm:spPr/>
      <dgm:t>
        <a:bodyPr/>
        <a:lstStyle/>
        <a:p>
          <a:endParaRPr lang="en-US"/>
        </a:p>
      </dgm:t>
    </dgm:pt>
    <dgm:pt modelId="{CEC40DAD-E247-43CE-B3AB-0CB9119690E3}" type="sibTrans" cxnId="{21742F4F-71D6-4678-BB51-E77CA77D6972}">
      <dgm:prSet/>
      <dgm:spPr/>
      <dgm:t>
        <a:bodyPr/>
        <a:lstStyle/>
        <a:p>
          <a:endParaRPr lang="en-US"/>
        </a:p>
      </dgm:t>
    </dgm:pt>
    <dgm:pt modelId="{5AA645E2-29AC-4CE9-B01D-B073F8B43215}">
      <dgm:prSet phldrT="[Text]" custT="1"/>
      <dgm:spPr>
        <a:solidFill>
          <a:srgbClr val="00B0F0"/>
        </a:solidFill>
      </dgm:spPr>
      <dgm:t>
        <a:bodyPr/>
        <a:lstStyle/>
        <a:p>
          <a:r>
            <a:rPr lang="zh-CN" altLang="en-US" sz="1600" dirty="0" smtClean="0"/>
            <a:t>扫描</a:t>
          </a:r>
          <a:endParaRPr lang="en-US" sz="1600" dirty="0"/>
        </a:p>
      </dgm:t>
    </dgm:pt>
    <dgm:pt modelId="{3B0C5892-52D0-42F2-BFBF-E24A1C3D503F}" type="sibTrans" cxnId="{E194C79B-A1A2-4A78-9155-61134E6A4854}">
      <dgm:prSet/>
      <dgm:spPr/>
      <dgm:t>
        <a:bodyPr/>
        <a:lstStyle/>
        <a:p>
          <a:endParaRPr lang="en-US"/>
        </a:p>
      </dgm:t>
    </dgm:pt>
    <dgm:pt modelId="{A25F24D1-8EBD-4F0E-9E24-E5E41384B24C}" type="parTrans" cxnId="{E194C79B-A1A2-4A78-9155-61134E6A4854}">
      <dgm:prSet/>
      <dgm:spPr/>
      <dgm:t>
        <a:bodyPr/>
        <a:lstStyle/>
        <a:p>
          <a:endParaRPr lang="en-US"/>
        </a:p>
      </dgm:t>
    </dgm:pt>
    <dgm:pt modelId="{29DA9232-CCE9-484E-A138-1452EBA3A64A}" type="pres">
      <dgm:prSet presAssocID="{ECAE7324-8D8E-490A-B33F-438AE8E72508}" presName="theList" presStyleCnt="0">
        <dgm:presLayoutVars>
          <dgm:dir/>
          <dgm:animLvl val="lvl"/>
          <dgm:resizeHandles val="exact"/>
        </dgm:presLayoutVars>
      </dgm:prSet>
      <dgm:spPr/>
      <dgm:t>
        <a:bodyPr/>
        <a:lstStyle/>
        <a:p>
          <a:endParaRPr lang="en-US"/>
        </a:p>
      </dgm:t>
    </dgm:pt>
    <dgm:pt modelId="{3FAA7DAA-D04D-4114-90A8-0D42F8A46C58}" type="pres">
      <dgm:prSet presAssocID="{34C7DDF3-996C-4360-A85A-3939D464816B}" presName="compNode" presStyleCnt="0"/>
      <dgm:spPr/>
    </dgm:pt>
    <dgm:pt modelId="{070DCD7E-DB2C-4D40-B2D0-3C107D37722D}" type="pres">
      <dgm:prSet presAssocID="{34C7DDF3-996C-4360-A85A-3939D464816B}" presName="aNode" presStyleLbl="bgShp" presStyleIdx="0" presStyleCnt="4" custLinFactNeighborX="-12" custLinFactNeighborY="7539"/>
      <dgm:spPr/>
      <dgm:t>
        <a:bodyPr/>
        <a:lstStyle/>
        <a:p>
          <a:endParaRPr lang="en-US"/>
        </a:p>
      </dgm:t>
    </dgm:pt>
    <dgm:pt modelId="{45AE3462-AE0D-4694-B6E2-2FB5B3A8B4D6}" type="pres">
      <dgm:prSet presAssocID="{34C7DDF3-996C-4360-A85A-3939D464816B}" presName="textNode" presStyleLbl="bgShp" presStyleIdx="0" presStyleCnt="4"/>
      <dgm:spPr/>
      <dgm:t>
        <a:bodyPr/>
        <a:lstStyle/>
        <a:p>
          <a:endParaRPr lang="en-US"/>
        </a:p>
      </dgm:t>
    </dgm:pt>
    <dgm:pt modelId="{816C101C-80B5-48BD-AD29-A612ECE059DB}" type="pres">
      <dgm:prSet presAssocID="{34C7DDF3-996C-4360-A85A-3939D464816B}" presName="compChildNode" presStyleCnt="0"/>
      <dgm:spPr/>
    </dgm:pt>
    <dgm:pt modelId="{841F3459-F76F-471F-BE9B-447D389E5DE5}" type="pres">
      <dgm:prSet presAssocID="{34C7DDF3-996C-4360-A85A-3939D464816B}" presName="theInnerList" presStyleCnt="0"/>
      <dgm:spPr/>
    </dgm:pt>
    <dgm:pt modelId="{233D69BF-0B5D-42A1-B232-76C5F417980E}" type="pres">
      <dgm:prSet presAssocID="{56F12352-D2B4-4A6D-8C27-EDC2BE1663DF}" presName="childNode" presStyleLbl="node1" presStyleIdx="0" presStyleCnt="4" custScaleX="109799" custScaleY="10683" custLinFactNeighborX="-914" custLinFactNeighborY="-86393">
        <dgm:presLayoutVars>
          <dgm:bulletEnabled val="1"/>
        </dgm:presLayoutVars>
      </dgm:prSet>
      <dgm:spPr/>
      <dgm:t>
        <a:bodyPr/>
        <a:lstStyle/>
        <a:p>
          <a:endParaRPr lang="en-US"/>
        </a:p>
      </dgm:t>
    </dgm:pt>
    <dgm:pt modelId="{E4495EF8-4C92-4E5B-8582-66755571ED54}" type="pres">
      <dgm:prSet presAssocID="{34C7DDF3-996C-4360-A85A-3939D464816B}" presName="aSpace" presStyleCnt="0"/>
      <dgm:spPr/>
    </dgm:pt>
    <dgm:pt modelId="{B5F49AC6-D139-4064-AC8A-298805618564}" type="pres">
      <dgm:prSet presAssocID="{4139B473-114A-4744-AAD5-5A11C6535C4A}" presName="compNode" presStyleCnt="0"/>
      <dgm:spPr/>
    </dgm:pt>
    <dgm:pt modelId="{4AA6CC86-2F25-4917-8D0D-1ED676CA7858}" type="pres">
      <dgm:prSet presAssocID="{4139B473-114A-4744-AAD5-5A11C6535C4A}" presName="aNode" presStyleLbl="bgShp" presStyleIdx="1" presStyleCnt="4"/>
      <dgm:spPr/>
      <dgm:t>
        <a:bodyPr/>
        <a:lstStyle/>
        <a:p>
          <a:endParaRPr lang="en-US"/>
        </a:p>
      </dgm:t>
    </dgm:pt>
    <dgm:pt modelId="{242BA8A1-EB27-42E2-B85F-73B0020B8451}" type="pres">
      <dgm:prSet presAssocID="{4139B473-114A-4744-AAD5-5A11C6535C4A}" presName="textNode" presStyleLbl="bgShp" presStyleIdx="1" presStyleCnt="4"/>
      <dgm:spPr/>
      <dgm:t>
        <a:bodyPr/>
        <a:lstStyle/>
        <a:p>
          <a:endParaRPr lang="en-US"/>
        </a:p>
      </dgm:t>
    </dgm:pt>
    <dgm:pt modelId="{542476B6-F75B-4691-8E21-EAC03A30B2DD}" type="pres">
      <dgm:prSet presAssocID="{4139B473-114A-4744-AAD5-5A11C6535C4A}" presName="compChildNode" presStyleCnt="0"/>
      <dgm:spPr/>
    </dgm:pt>
    <dgm:pt modelId="{0005C359-E46C-4067-BF0D-150045F0AA78}" type="pres">
      <dgm:prSet presAssocID="{4139B473-114A-4744-AAD5-5A11C6535C4A}" presName="theInnerList" presStyleCnt="0"/>
      <dgm:spPr/>
    </dgm:pt>
    <dgm:pt modelId="{E0495DAF-9CCB-4CD1-9291-6987F25792B3}" type="pres">
      <dgm:prSet presAssocID="{5AA645E2-29AC-4CE9-B01D-B073F8B43215}" presName="childNode" presStyleLbl="node1" presStyleIdx="1" presStyleCnt="4" custScaleX="109799" custScaleY="10683" custLinFactNeighborX="-259" custLinFactNeighborY="-85249">
        <dgm:presLayoutVars>
          <dgm:bulletEnabled val="1"/>
        </dgm:presLayoutVars>
      </dgm:prSet>
      <dgm:spPr/>
      <dgm:t>
        <a:bodyPr/>
        <a:lstStyle/>
        <a:p>
          <a:endParaRPr lang="en-US"/>
        </a:p>
      </dgm:t>
    </dgm:pt>
    <dgm:pt modelId="{9C833D3A-890A-458A-A093-1B421B92DBFA}" type="pres">
      <dgm:prSet presAssocID="{4139B473-114A-4744-AAD5-5A11C6535C4A}" presName="aSpace" presStyleCnt="0"/>
      <dgm:spPr/>
    </dgm:pt>
    <dgm:pt modelId="{655502AA-6DB7-431A-A16D-8CEFA47FE59E}" type="pres">
      <dgm:prSet presAssocID="{F17055E2-46B9-4E85-A48C-32B74AF01A9C}" presName="compNode" presStyleCnt="0"/>
      <dgm:spPr/>
    </dgm:pt>
    <dgm:pt modelId="{14E6C998-CF2C-46F2-92E8-CAD79C4AAEA7}" type="pres">
      <dgm:prSet presAssocID="{F17055E2-46B9-4E85-A48C-32B74AF01A9C}" presName="aNode" presStyleLbl="bgShp" presStyleIdx="2" presStyleCnt="4"/>
      <dgm:spPr/>
      <dgm:t>
        <a:bodyPr/>
        <a:lstStyle/>
        <a:p>
          <a:endParaRPr lang="en-US"/>
        </a:p>
      </dgm:t>
    </dgm:pt>
    <dgm:pt modelId="{DD0240D9-D711-45FA-A603-78072577408E}" type="pres">
      <dgm:prSet presAssocID="{F17055E2-46B9-4E85-A48C-32B74AF01A9C}" presName="textNode" presStyleLbl="bgShp" presStyleIdx="2" presStyleCnt="4"/>
      <dgm:spPr/>
      <dgm:t>
        <a:bodyPr/>
        <a:lstStyle/>
        <a:p>
          <a:endParaRPr lang="en-US"/>
        </a:p>
      </dgm:t>
    </dgm:pt>
    <dgm:pt modelId="{D62FCFC6-3769-4BB1-B654-DB4340E77E95}" type="pres">
      <dgm:prSet presAssocID="{F17055E2-46B9-4E85-A48C-32B74AF01A9C}" presName="compChildNode" presStyleCnt="0"/>
      <dgm:spPr/>
    </dgm:pt>
    <dgm:pt modelId="{D3A8F901-923B-4324-88A3-FAC4B296D547}" type="pres">
      <dgm:prSet presAssocID="{F17055E2-46B9-4E85-A48C-32B74AF01A9C}" presName="theInnerList" presStyleCnt="0"/>
      <dgm:spPr/>
    </dgm:pt>
    <dgm:pt modelId="{AAACC7E9-2C75-4AB1-8990-2659368C481B}" type="pres">
      <dgm:prSet presAssocID="{5A3C16DB-064A-4EB6-BBC4-F01630E59861}" presName="childNode" presStyleLbl="node1" presStyleIdx="2" presStyleCnt="4" custScaleX="109799" custScaleY="10683" custLinFactNeighborX="963" custLinFactNeighborY="-85581">
        <dgm:presLayoutVars>
          <dgm:bulletEnabled val="1"/>
        </dgm:presLayoutVars>
      </dgm:prSet>
      <dgm:spPr/>
      <dgm:t>
        <a:bodyPr/>
        <a:lstStyle/>
        <a:p>
          <a:endParaRPr lang="en-US"/>
        </a:p>
      </dgm:t>
    </dgm:pt>
    <dgm:pt modelId="{C9404569-42E8-4246-8FCE-2373DABFD8B2}" type="pres">
      <dgm:prSet presAssocID="{F17055E2-46B9-4E85-A48C-32B74AF01A9C}" presName="aSpace" presStyleCnt="0"/>
      <dgm:spPr/>
    </dgm:pt>
    <dgm:pt modelId="{D1CE4C59-14DD-4250-A064-9BD9B9EA8406}" type="pres">
      <dgm:prSet presAssocID="{81C21D95-B7C9-4574-A43A-B99750C72C73}" presName="compNode" presStyleCnt="0"/>
      <dgm:spPr/>
    </dgm:pt>
    <dgm:pt modelId="{D08A95F2-A923-4115-8610-C63BCB7E7AEF}" type="pres">
      <dgm:prSet presAssocID="{81C21D95-B7C9-4574-A43A-B99750C72C73}" presName="aNode" presStyleLbl="bgShp" presStyleIdx="3" presStyleCnt="4" custLinFactNeighborX="1711"/>
      <dgm:spPr/>
      <dgm:t>
        <a:bodyPr/>
        <a:lstStyle/>
        <a:p>
          <a:endParaRPr lang="en-US"/>
        </a:p>
      </dgm:t>
    </dgm:pt>
    <dgm:pt modelId="{59A50839-ACB4-4C5A-9C31-06AC14CA9BBB}" type="pres">
      <dgm:prSet presAssocID="{81C21D95-B7C9-4574-A43A-B99750C72C73}" presName="textNode" presStyleLbl="bgShp" presStyleIdx="3" presStyleCnt="4"/>
      <dgm:spPr/>
      <dgm:t>
        <a:bodyPr/>
        <a:lstStyle/>
        <a:p>
          <a:endParaRPr lang="en-US"/>
        </a:p>
      </dgm:t>
    </dgm:pt>
    <dgm:pt modelId="{5C2DD2CA-D2ED-48A2-B778-96CF7F2FF4B6}" type="pres">
      <dgm:prSet presAssocID="{81C21D95-B7C9-4574-A43A-B99750C72C73}" presName="compChildNode" presStyleCnt="0"/>
      <dgm:spPr/>
    </dgm:pt>
    <dgm:pt modelId="{917A271A-8C8E-4C51-8086-D24FE4425BA8}" type="pres">
      <dgm:prSet presAssocID="{81C21D95-B7C9-4574-A43A-B99750C72C73}" presName="theInnerList" presStyleCnt="0"/>
      <dgm:spPr/>
    </dgm:pt>
    <dgm:pt modelId="{180D974C-226B-4699-B416-8E56323AA12D}" type="pres">
      <dgm:prSet presAssocID="{788D0DE6-B935-41D9-B3FE-E3364FB99B45}" presName="childNode" presStyleLbl="node1" presStyleIdx="3" presStyleCnt="4" custScaleX="109799" custScaleY="10683" custLinFactNeighborX="323" custLinFactNeighborY="-85581">
        <dgm:presLayoutVars>
          <dgm:bulletEnabled val="1"/>
        </dgm:presLayoutVars>
      </dgm:prSet>
      <dgm:spPr/>
      <dgm:t>
        <a:bodyPr/>
        <a:lstStyle/>
        <a:p>
          <a:endParaRPr lang="en-US"/>
        </a:p>
      </dgm:t>
    </dgm:pt>
  </dgm:ptLst>
  <dgm:cxnLst>
    <dgm:cxn modelId="{A45A0F51-47BD-4151-A4EB-0737C0180076}" type="presOf" srcId="{5AA645E2-29AC-4CE9-B01D-B073F8B43215}" destId="{E0495DAF-9CCB-4CD1-9291-6987F25792B3}" srcOrd="0" destOrd="0" presId="urn:microsoft.com/office/officeart/2005/8/layout/lProcess2"/>
    <dgm:cxn modelId="{E7C6D924-D9BA-45F8-AFA3-58EAB931E67A}" type="presOf" srcId="{4139B473-114A-4744-AAD5-5A11C6535C4A}" destId="{242BA8A1-EB27-42E2-B85F-73B0020B8451}" srcOrd="1" destOrd="0" presId="urn:microsoft.com/office/officeart/2005/8/layout/lProcess2"/>
    <dgm:cxn modelId="{B339C551-03F6-4E07-93B8-8CFF0EBEDF0C}" srcId="{34C7DDF3-996C-4360-A85A-3939D464816B}" destId="{56F12352-D2B4-4A6D-8C27-EDC2BE1663DF}" srcOrd="0" destOrd="0" parTransId="{DA701ACB-14AA-4D71-AFCF-66CA21F063B6}" sibTransId="{5E6C14D6-FF27-486B-9053-379E5B211732}"/>
    <dgm:cxn modelId="{AB699B96-F7E2-4708-86B0-5E1546FA7EA6}" type="presOf" srcId="{5A3C16DB-064A-4EB6-BBC4-F01630E59861}" destId="{AAACC7E9-2C75-4AB1-8990-2659368C481B}" srcOrd="0" destOrd="0" presId="urn:microsoft.com/office/officeart/2005/8/layout/lProcess2"/>
    <dgm:cxn modelId="{645B67E3-7B25-4535-A46B-3A9724523F13}" type="presOf" srcId="{34C7DDF3-996C-4360-A85A-3939D464816B}" destId="{070DCD7E-DB2C-4D40-B2D0-3C107D37722D}" srcOrd="0" destOrd="0" presId="urn:microsoft.com/office/officeart/2005/8/layout/lProcess2"/>
    <dgm:cxn modelId="{247BB308-1EAA-4872-A11E-6C5412AE9381}" srcId="{ECAE7324-8D8E-490A-B33F-438AE8E72508}" destId="{4139B473-114A-4744-AAD5-5A11C6535C4A}" srcOrd="1" destOrd="0" parTransId="{0CE15097-DA4D-4639-8BF8-A52C8F5615A1}" sibTransId="{57021B98-B65E-45E2-AB78-5B0A7052939B}"/>
    <dgm:cxn modelId="{45849926-FF3E-4F3A-8B22-74AEC5AA153B}" type="presOf" srcId="{788D0DE6-B935-41D9-B3FE-E3364FB99B45}" destId="{180D974C-226B-4699-B416-8E56323AA12D}" srcOrd="0" destOrd="0" presId="urn:microsoft.com/office/officeart/2005/8/layout/lProcess2"/>
    <dgm:cxn modelId="{47F40846-D131-45B4-A3BD-09A52C60565D}" srcId="{ECAE7324-8D8E-490A-B33F-438AE8E72508}" destId="{F17055E2-46B9-4E85-A48C-32B74AF01A9C}" srcOrd="2" destOrd="0" parTransId="{8AC448A7-1362-43E4-9207-D5AC541EDE77}" sibTransId="{C89B5D14-7A3B-4AAC-B6DD-FF29FB8DB6E0}"/>
    <dgm:cxn modelId="{120155D1-21A8-4891-8C9A-7AF668552188}" type="presOf" srcId="{F17055E2-46B9-4E85-A48C-32B74AF01A9C}" destId="{14E6C998-CF2C-46F2-92E8-CAD79C4AAEA7}" srcOrd="0" destOrd="0" presId="urn:microsoft.com/office/officeart/2005/8/layout/lProcess2"/>
    <dgm:cxn modelId="{254FEAD3-0BEE-4F5D-8AFB-AB0AD18B4971}" type="presOf" srcId="{ECAE7324-8D8E-490A-B33F-438AE8E72508}" destId="{29DA9232-CCE9-484E-A138-1452EBA3A64A}" srcOrd="0" destOrd="0" presId="urn:microsoft.com/office/officeart/2005/8/layout/lProcess2"/>
    <dgm:cxn modelId="{84DD6CC6-BE55-4BE7-9FA1-4E4F7442EABA}" srcId="{ECAE7324-8D8E-490A-B33F-438AE8E72508}" destId="{34C7DDF3-996C-4360-A85A-3939D464816B}" srcOrd="0" destOrd="0" parTransId="{E624E308-5372-4F94-BC58-D72CD5AB551D}" sibTransId="{B079D1EE-E999-4178-9823-8824272A6807}"/>
    <dgm:cxn modelId="{E54DDD59-D52D-4CB4-8741-61B28764B06B}" type="presOf" srcId="{81C21D95-B7C9-4574-A43A-B99750C72C73}" destId="{59A50839-ACB4-4C5A-9C31-06AC14CA9BBB}" srcOrd="1" destOrd="0" presId="urn:microsoft.com/office/officeart/2005/8/layout/lProcess2"/>
    <dgm:cxn modelId="{21742F4F-71D6-4678-BB51-E77CA77D6972}" srcId="{81C21D95-B7C9-4574-A43A-B99750C72C73}" destId="{788D0DE6-B935-41D9-B3FE-E3364FB99B45}" srcOrd="0" destOrd="0" parTransId="{9EFE94ED-58BF-4372-A0E6-CC006857DA21}" sibTransId="{CEC40DAD-E247-43CE-B3AB-0CB9119690E3}"/>
    <dgm:cxn modelId="{E7D2D733-0AD6-4440-AE80-C47674186A84}" srcId="{ECAE7324-8D8E-490A-B33F-438AE8E72508}" destId="{81C21D95-B7C9-4574-A43A-B99750C72C73}" srcOrd="3" destOrd="0" parTransId="{C9A4CE45-73D9-4D80-898D-B4DF59938199}" sibTransId="{2EF6FA54-E844-4E4C-B60E-03F788F5AC32}"/>
    <dgm:cxn modelId="{34784557-5EAD-4AEE-B4F1-5A44DE6BDF13}" type="presOf" srcId="{81C21D95-B7C9-4574-A43A-B99750C72C73}" destId="{D08A95F2-A923-4115-8610-C63BCB7E7AEF}" srcOrd="0" destOrd="0" presId="urn:microsoft.com/office/officeart/2005/8/layout/lProcess2"/>
    <dgm:cxn modelId="{A63394E7-CC8A-44BA-B440-EAF4E5EEC91A}" srcId="{F17055E2-46B9-4E85-A48C-32B74AF01A9C}" destId="{5A3C16DB-064A-4EB6-BBC4-F01630E59861}" srcOrd="0" destOrd="0" parTransId="{F2798E6A-FB59-448F-A906-F90FC132C773}" sibTransId="{D71749CA-D6CE-4975-BA26-623B1DCBE72C}"/>
    <dgm:cxn modelId="{B51EFDEE-0B0D-4B68-ABA7-CC2D5AD838DF}" type="presOf" srcId="{56F12352-D2B4-4A6D-8C27-EDC2BE1663DF}" destId="{233D69BF-0B5D-42A1-B232-76C5F417980E}" srcOrd="0" destOrd="0" presId="urn:microsoft.com/office/officeart/2005/8/layout/lProcess2"/>
    <dgm:cxn modelId="{C99F11FA-6C17-4C8F-A3D7-3DC5B43A76FC}" type="presOf" srcId="{4139B473-114A-4744-AAD5-5A11C6535C4A}" destId="{4AA6CC86-2F25-4917-8D0D-1ED676CA7858}" srcOrd="0" destOrd="0" presId="urn:microsoft.com/office/officeart/2005/8/layout/lProcess2"/>
    <dgm:cxn modelId="{3BCB0E6A-8134-426D-961F-2EC990694909}" type="presOf" srcId="{F17055E2-46B9-4E85-A48C-32B74AF01A9C}" destId="{DD0240D9-D711-45FA-A603-78072577408E}" srcOrd="1" destOrd="0" presId="urn:microsoft.com/office/officeart/2005/8/layout/lProcess2"/>
    <dgm:cxn modelId="{E194C79B-A1A2-4A78-9155-61134E6A4854}" srcId="{4139B473-114A-4744-AAD5-5A11C6535C4A}" destId="{5AA645E2-29AC-4CE9-B01D-B073F8B43215}" srcOrd="0" destOrd="0" parTransId="{A25F24D1-8EBD-4F0E-9E24-E5E41384B24C}" sibTransId="{3B0C5892-52D0-42F2-BFBF-E24A1C3D503F}"/>
    <dgm:cxn modelId="{93B6207D-3543-4E64-9EEC-D159876091C8}" type="presOf" srcId="{34C7DDF3-996C-4360-A85A-3939D464816B}" destId="{45AE3462-AE0D-4694-B6E2-2FB5B3A8B4D6}" srcOrd="1" destOrd="0" presId="urn:microsoft.com/office/officeart/2005/8/layout/lProcess2"/>
    <dgm:cxn modelId="{596E3081-3A51-4260-A9D0-3D31865B6643}" type="presParOf" srcId="{29DA9232-CCE9-484E-A138-1452EBA3A64A}" destId="{3FAA7DAA-D04D-4114-90A8-0D42F8A46C58}" srcOrd="0" destOrd="0" presId="urn:microsoft.com/office/officeart/2005/8/layout/lProcess2"/>
    <dgm:cxn modelId="{C6D96C6E-9760-4A9D-9E4C-5D7605048610}" type="presParOf" srcId="{3FAA7DAA-D04D-4114-90A8-0D42F8A46C58}" destId="{070DCD7E-DB2C-4D40-B2D0-3C107D37722D}" srcOrd="0" destOrd="0" presId="urn:microsoft.com/office/officeart/2005/8/layout/lProcess2"/>
    <dgm:cxn modelId="{4BD7CD69-F29F-42F4-B3C6-7B93E453A2E2}" type="presParOf" srcId="{3FAA7DAA-D04D-4114-90A8-0D42F8A46C58}" destId="{45AE3462-AE0D-4694-B6E2-2FB5B3A8B4D6}" srcOrd="1" destOrd="0" presId="urn:microsoft.com/office/officeart/2005/8/layout/lProcess2"/>
    <dgm:cxn modelId="{2B3EB425-E8FC-4819-B4AB-97CE93C42BF3}" type="presParOf" srcId="{3FAA7DAA-D04D-4114-90A8-0D42F8A46C58}" destId="{816C101C-80B5-48BD-AD29-A612ECE059DB}" srcOrd="2" destOrd="0" presId="urn:microsoft.com/office/officeart/2005/8/layout/lProcess2"/>
    <dgm:cxn modelId="{AB17C9B2-0CDD-468C-BE97-40162CC6DAF5}" type="presParOf" srcId="{816C101C-80B5-48BD-AD29-A612ECE059DB}" destId="{841F3459-F76F-471F-BE9B-447D389E5DE5}" srcOrd="0" destOrd="0" presId="urn:microsoft.com/office/officeart/2005/8/layout/lProcess2"/>
    <dgm:cxn modelId="{D518446C-BA0F-4D12-8D3F-852D67A77B3D}" type="presParOf" srcId="{841F3459-F76F-471F-BE9B-447D389E5DE5}" destId="{233D69BF-0B5D-42A1-B232-76C5F417980E}" srcOrd="0" destOrd="0" presId="urn:microsoft.com/office/officeart/2005/8/layout/lProcess2"/>
    <dgm:cxn modelId="{80945AF0-25C1-435E-B5B4-BBE33C752C2C}" type="presParOf" srcId="{29DA9232-CCE9-484E-A138-1452EBA3A64A}" destId="{E4495EF8-4C92-4E5B-8582-66755571ED54}" srcOrd="1" destOrd="0" presId="urn:microsoft.com/office/officeart/2005/8/layout/lProcess2"/>
    <dgm:cxn modelId="{916DEB23-F1C8-45E6-B56A-1828B23658AE}" type="presParOf" srcId="{29DA9232-CCE9-484E-A138-1452EBA3A64A}" destId="{B5F49AC6-D139-4064-AC8A-298805618564}" srcOrd="2" destOrd="0" presId="urn:microsoft.com/office/officeart/2005/8/layout/lProcess2"/>
    <dgm:cxn modelId="{906612A2-9F6F-40D4-A7F7-447252DBD5AD}" type="presParOf" srcId="{B5F49AC6-D139-4064-AC8A-298805618564}" destId="{4AA6CC86-2F25-4917-8D0D-1ED676CA7858}" srcOrd="0" destOrd="0" presId="urn:microsoft.com/office/officeart/2005/8/layout/lProcess2"/>
    <dgm:cxn modelId="{3DCA7D8C-BF23-4220-BDAF-B3BC587EDCB5}" type="presParOf" srcId="{B5F49AC6-D139-4064-AC8A-298805618564}" destId="{242BA8A1-EB27-42E2-B85F-73B0020B8451}" srcOrd="1" destOrd="0" presId="urn:microsoft.com/office/officeart/2005/8/layout/lProcess2"/>
    <dgm:cxn modelId="{B29C8536-0A15-4F41-8D5B-42C99A059B6A}" type="presParOf" srcId="{B5F49AC6-D139-4064-AC8A-298805618564}" destId="{542476B6-F75B-4691-8E21-EAC03A30B2DD}" srcOrd="2" destOrd="0" presId="urn:microsoft.com/office/officeart/2005/8/layout/lProcess2"/>
    <dgm:cxn modelId="{05A23D06-D5E8-4C5E-A198-65F6B9F10E5B}" type="presParOf" srcId="{542476B6-F75B-4691-8E21-EAC03A30B2DD}" destId="{0005C359-E46C-4067-BF0D-150045F0AA78}" srcOrd="0" destOrd="0" presId="urn:microsoft.com/office/officeart/2005/8/layout/lProcess2"/>
    <dgm:cxn modelId="{2C72F87A-B8D5-4868-AF3A-B31D0C321249}" type="presParOf" srcId="{0005C359-E46C-4067-BF0D-150045F0AA78}" destId="{E0495DAF-9CCB-4CD1-9291-6987F25792B3}" srcOrd="0" destOrd="0" presId="urn:microsoft.com/office/officeart/2005/8/layout/lProcess2"/>
    <dgm:cxn modelId="{7A49F504-3F62-4144-8F08-707DB7227C3A}" type="presParOf" srcId="{29DA9232-CCE9-484E-A138-1452EBA3A64A}" destId="{9C833D3A-890A-458A-A093-1B421B92DBFA}" srcOrd="3" destOrd="0" presId="urn:microsoft.com/office/officeart/2005/8/layout/lProcess2"/>
    <dgm:cxn modelId="{AC640C7B-8682-4B0E-B9B3-9B1181799443}" type="presParOf" srcId="{29DA9232-CCE9-484E-A138-1452EBA3A64A}" destId="{655502AA-6DB7-431A-A16D-8CEFA47FE59E}" srcOrd="4" destOrd="0" presId="urn:microsoft.com/office/officeart/2005/8/layout/lProcess2"/>
    <dgm:cxn modelId="{616F0793-9D0A-4807-BB30-4E55C9000AB0}" type="presParOf" srcId="{655502AA-6DB7-431A-A16D-8CEFA47FE59E}" destId="{14E6C998-CF2C-46F2-92E8-CAD79C4AAEA7}" srcOrd="0" destOrd="0" presId="urn:microsoft.com/office/officeart/2005/8/layout/lProcess2"/>
    <dgm:cxn modelId="{C4766FF7-67DB-4A0C-9C7B-3D80F39D3B0F}" type="presParOf" srcId="{655502AA-6DB7-431A-A16D-8CEFA47FE59E}" destId="{DD0240D9-D711-45FA-A603-78072577408E}" srcOrd="1" destOrd="0" presId="urn:microsoft.com/office/officeart/2005/8/layout/lProcess2"/>
    <dgm:cxn modelId="{F039648D-D7C6-49C4-8BDB-352A18B14EA0}" type="presParOf" srcId="{655502AA-6DB7-431A-A16D-8CEFA47FE59E}" destId="{D62FCFC6-3769-4BB1-B654-DB4340E77E95}" srcOrd="2" destOrd="0" presId="urn:microsoft.com/office/officeart/2005/8/layout/lProcess2"/>
    <dgm:cxn modelId="{B34564B7-8453-45F8-96DC-7287EEA6F34C}" type="presParOf" srcId="{D62FCFC6-3769-4BB1-B654-DB4340E77E95}" destId="{D3A8F901-923B-4324-88A3-FAC4B296D547}" srcOrd="0" destOrd="0" presId="urn:microsoft.com/office/officeart/2005/8/layout/lProcess2"/>
    <dgm:cxn modelId="{89D9BCDF-1013-47A4-91C8-776E82914B46}" type="presParOf" srcId="{D3A8F901-923B-4324-88A3-FAC4B296D547}" destId="{AAACC7E9-2C75-4AB1-8990-2659368C481B}" srcOrd="0" destOrd="0" presId="urn:microsoft.com/office/officeart/2005/8/layout/lProcess2"/>
    <dgm:cxn modelId="{38EEE20C-C709-430E-88E3-7343A091AE1C}" type="presParOf" srcId="{29DA9232-CCE9-484E-A138-1452EBA3A64A}" destId="{C9404569-42E8-4246-8FCE-2373DABFD8B2}" srcOrd="5" destOrd="0" presId="urn:microsoft.com/office/officeart/2005/8/layout/lProcess2"/>
    <dgm:cxn modelId="{DBDBA1FD-EB27-49CC-8775-ACE5B9B4C883}" type="presParOf" srcId="{29DA9232-CCE9-484E-A138-1452EBA3A64A}" destId="{D1CE4C59-14DD-4250-A064-9BD9B9EA8406}" srcOrd="6" destOrd="0" presId="urn:microsoft.com/office/officeart/2005/8/layout/lProcess2"/>
    <dgm:cxn modelId="{2E71FF60-6C19-40C7-9C41-264F9C17189F}" type="presParOf" srcId="{D1CE4C59-14DD-4250-A064-9BD9B9EA8406}" destId="{D08A95F2-A923-4115-8610-C63BCB7E7AEF}" srcOrd="0" destOrd="0" presId="urn:microsoft.com/office/officeart/2005/8/layout/lProcess2"/>
    <dgm:cxn modelId="{54877F40-7CDA-4BFC-B4E0-0A0F230D8875}" type="presParOf" srcId="{D1CE4C59-14DD-4250-A064-9BD9B9EA8406}" destId="{59A50839-ACB4-4C5A-9C31-06AC14CA9BBB}" srcOrd="1" destOrd="0" presId="urn:microsoft.com/office/officeart/2005/8/layout/lProcess2"/>
    <dgm:cxn modelId="{8C0E98FD-1E05-427A-83E3-A92FB72074F0}" type="presParOf" srcId="{D1CE4C59-14DD-4250-A064-9BD9B9EA8406}" destId="{5C2DD2CA-D2ED-48A2-B778-96CF7F2FF4B6}" srcOrd="2" destOrd="0" presId="urn:microsoft.com/office/officeart/2005/8/layout/lProcess2"/>
    <dgm:cxn modelId="{B82B1FD3-038B-48C8-91F3-EDF66E42C3C5}" type="presParOf" srcId="{5C2DD2CA-D2ED-48A2-B778-96CF7F2FF4B6}" destId="{917A271A-8C8E-4C51-8086-D24FE4425BA8}" srcOrd="0" destOrd="0" presId="urn:microsoft.com/office/officeart/2005/8/layout/lProcess2"/>
    <dgm:cxn modelId="{86E5BEA0-5DA3-43A6-B78B-EDAB2F6173AC}" type="presParOf" srcId="{917A271A-8C8E-4C51-8086-D24FE4425BA8}" destId="{180D974C-226B-4699-B416-8E56323AA12D}"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90FE42-B6AE-49E7-91DB-3CDA90090388}">
      <dsp:nvSpPr>
        <dsp:cNvPr id="0" name=""/>
        <dsp:cNvSpPr/>
      </dsp:nvSpPr>
      <dsp:spPr>
        <a:xfrm>
          <a:off x="0" y="424225"/>
          <a:ext cx="2362210" cy="818250"/>
        </a:xfrm>
        <a:prstGeom prst="roundRect">
          <a:avLst>
            <a:gd name="adj" fmla="val 10000"/>
          </a:avLst>
        </a:prstGeom>
        <a:solidFill>
          <a:schemeClr val="accent6">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strike="noStrike" kern="1200" dirty="0" smtClean="0">
              <a:solidFill>
                <a:schemeClr val="bg1"/>
              </a:solidFill>
              <a:effectLst/>
              <a:latin typeface="Arial" panose="020B0604020202020204" pitchFamily="34" charset="0"/>
              <a:cs typeface="Arial" panose="020B0604020202020204" pitchFamily="34" charset="0"/>
            </a:rPr>
            <a:t>更高更精准的投資回報</a:t>
          </a:r>
          <a:endParaRPr lang="en-US" sz="1400" b="1" strike="noStrike" kern="1200" dirty="0">
            <a:solidFill>
              <a:schemeClr val="bg1"/>
            </a:solidFill>
            <a:effectLst/>
            <a:latin typeface="Arial" panose="020B0604020202020204" pitchFamily="34" charset="0"/>
            <a:cs typeface="Arial" panose="020B0604020202020204" pitchFamily="34" charset="0"/>
          </a:endParaRPr>
        </a:p>
      </dsp:txBody>
      <dsp:txXfrm>
        <a:off x="23966" y="448191"/>
        <a:ext cx="2314278" cy="770318"/>
      </dsp:txXfrm>
    </dsp:sp>
    <dsp:sp modelId="{0DE87C50-0651-4F98-A773-9DC75543C16A}">
      <dsp:nvSpPr>
        <dsp:cNvPr id="0" name=""/>
        <dsp:cNvSpPr/>
      </dsp:nvSpPr>
      <dsp:spPr>
        <a:xfrm rot="5022">
          <a:off x="2436450" y="683396"/>
          <a:ext cx="837417" cy="304800"/>
        </a:xfrm>
        <a:prstGeom prst="rightArrow">
          <a:avLst>
            <a:gd name="adj1" fmla="val 60000"/>
            <a:gd name="adj2" fmla="val 50000"/>
          </a:avLst>
        </a:prstGeom>
        <a:solidFill>
          <a:schemeClr val="tx1">
            <a:alpha val="60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b="1" kern="1200" dirty="0">
            <a:solidFill>
              <a:schemeClr val="tx1"/>
            </a:solidFill>
          </a:endParaRPr>
        </a:p>
      </dsp:txBody>
      <dsp:txXfrm>
        <a:off x="2436450" y="744289"/>
        <a:ext cx="745977" cy="182880"/>
      </dsp:txXfrm>
    </dsp:sp>
    <dsp:sp modelId="{B5844D0A-2358-40E1-86AE-D94EB2C64287}">
      <dsp:nvSpPr>
        <dsp:cNvPr id="0" name=""/>
        <dsp:cNvSpPr/>
      </dsp:nvSpPr>
      <dsp:spPr>
        <a:xfrm>
          <a:off x="3319392" y="464633"/>
          <a:ext cx="2362210" cy="747132"/>
        </a:xfrm>
        <a:prstGeom prst="roundRect">
          <a:avLst>
            <a:gd name="adj" fmla="val 10000"/>
          </a:avLst>
        </a:prstGeom>
        <a:solidFill>
          <a:srgbClr val="0074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strike="noStrike" kern="1200" dirty="0" smtClean="0">
              <a:solidFill>
                <a:schemeClr val="bg1"/>
              </a:solidFill>
              <a:effectLst/>
              <a:latin typeface="Arial" panose="020B0604020202020204" pitchFamily="34" charset="0"/>
              <a:cs typeface="Arial" panose="020B0604020202020204" pitchFamily="34" charset="0"/>
            </a:rPr>
            <a:t>能量化的結果（高品質的買家與銷售線索）</a:t>
          </a:r>
          <a:endParaRPr lang="en-US" altLang="zh-CN" sz="1400" b="1" strike="noStrike" kern="1200" dirty="0" smtClean="0">
            <a:solidFill>
              <a:schemeClr val="bg1"/>
            </a:solidFill>
            <a:effectLst/>
            <a:latin typeface="Arial" panose="020B0604020202020204" pitchFamily="34" charset="0"/>
            <a:cs typeface="Arial" panose="020B0604020202020204" pitchFamily="34" charset="0"/>
          </a:endParaRPr>
        </a:p>
        <a:p>
          <a:pPr lvl="0" algn="ctr" defTabSz="622300">
            <a:lnSpc>
              <a:spcPct val="90000"/>
            </a:lnSpc>
            <a:spcBef>
              <a:spcPct val="0"/>
            </a:spcBef>
            <a:spcAft>
              <a:spcPct val="35000"/>
            </a:spcAft>
          </a:pPr>
          <a:r>
            <a:rPr lang="zh-CN" altLang="en-US" sz="1400" b="1" strike="noStrike" kern="1200" dirty="0" smtClean="0">
              <a:solidFill>
                <a:schemeClr val="bg1"/>
              </a:solidFill>
              <a:effectLst/>
              <a:latin typeface="Arial" panose="020B0604020202020204" pitchFamily="34" charset="0"/>
              <a:cs typeface="Arial" panose="020B0604020202020204" pitchFamily="34" charset="0"/>
            </a:rPr>
            <a:t>非僅僅是觀眾</a:t>
          </a:r>
          <a:r>
            <a:rPr lang="zh-CN" altLang="en-US" sz="1400" b="1" strike="noStrike" kern="1200" dirty="0" smtClean="0">
              <a:solidFill>
                <a:schemeClr val="bg1"/>
              </a:solidFill>
              <a:effectLst/>
              <a:latin typeface="Arial" panose="020B0604020202020204" pitchFamily="34" charset="0"/>
              <a:cs typeface="Arial" panose="020B0604020202020204" pitchFamily="34" charset="0"/>
            </a:rPr>
            <a:t>數字</a:t>
          </a:r>
          <a:endParaRPr lang="en-US" sz="1400" b="1" strike="noStrike" kern="1200" dirty="0">
            <a:solidFill>
              <a:schemeClr val="bg1"/>
            </a:solidFill>
            <a:effectLst/>
            <a:latin typeface="Arial" panose="020B0604020202020204" pitchFamily="34" charset="0"/>
            <a:cs typeface="Arial" panose="020B0604020202020204" pitchFamily="34" charset="0"/>
          </a:endParaRPr>
        </a:p>
      </dsp:txBody>
      <dsp:txXfrm>
        <a:off x="3341275" y="486516"/>
        <a:ext cx="2318444" cy="703366"/>
      </dsp:txXfrm>
    </dsp:sp>
    <dsp:sp modelId="{4F1D1434-92D1-491A-B486-57B8F33E77F8}">
      <dsp:nvSpPr>
        <dsp:cNvPr id="0" name=""/>
        <dsp:cNvSpPr/>
      </dsp:nvSpPr>
      <dsp:spPr>
        <a:xfrm>
          <a:off x="5773839" y="685799"/>
          <a:ext cx="788756" cy="304800"/>
        </a:xfrm>
        <a:prstGeom prst="rightArrow">
          <a:avLst>
            <a:gd name="adj1" fmla="val 60000"/>
            <a:gd name="adj2" fmla="val 50000"/>
          </a:avLst>
        </a:prstGeom>
        <a:solidFill>
          <a:schemeClr val="tx1">
            <a:alpha val="60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b="1" kern="1200" dirty="0">
            <a:solidFill>
              <a:srgbClr val="003192"/>
            </a:solidFill>
          </a:endParaRPr>
        </a:p>
      </dsp:txBody>
      <dsp:txXfrm>
        <a:off x="5773839" y="746759"/>
        <a:ext cx="697316" cy="182880"/>
      </dsp:txXfrm>
    </dsp:sp>
    <dsp:sp modelId="{5C3DE729-3CE8-45D0-A485-8C70E6728368}">
      <dsp:nvSpPr>
        <dsp:cNvPr id="0" name=""/>
        <dsp:cNvSpPr/>
      </dsp:nvSpPr>
      <dsp:spPr>
        <a:xfrm>
          <a:off x="6626486" y="496199"/>
          <a:ext cx="2362210" cy="684001"/>
        </a:xfrm>
        <a:prstGeom prst="roundRect">
          <a:avLst>
            <a:gd name="adj" fmla="val 10000"/>
          </a:avLst>
        </a:prstGeom>
        <a:solidFill>
          <a:srgbClr val="C00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strike="noStrike" kern="1200" dirty="0" smtClean="0">
              <a:solidFill>
                <a:schemeClr val="bg1"/>
              </a:solidFill>
              <a:effectLst/>
              <a:latin typeface="Arial" panose="020B0604020202020204" pitchFamily="34" charset="0"/>
              <a:cs typeface="Arial" panose="020B0604020202020204" pitchFamily="34" charset="0"/>
            </a:rPr>
            <a:t>商務配對</a:t>
          </a:r>
          <a:endParaRPr lang="en-US" sz="1400" b="1" strike="noStrike" kern="1200" dirty="0">
            <a:solidFill>
              <a:schemeClr val="bg1"/>
            </a:solidFill>
            <a:effectLst/>
            <a:latin typeface="Arial" panose="020B0604020202020204" pitchFamily="34" charset="0"/>
            <a:cs typeface="Arial" panose="020B0604020202020204" pitchFamily="34" charset="0"/>
          </a:endParaRPr>
        </a:p>
      </dsp:txBody>
      <dsp:txXfrm>
        <a:off x="6646520" y="516233"/>
        <a:ext cx="2322142" cy="6439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90FE42-B6AE-49E7-91DB-3CDA90090388}">
      <dsp:nvSpPr>
        <dsp:cNvPr id="0" name=""/>
        <dsp:cNvSpPr/>
      </dsp:nvSpPr>
      <dsp:spPr>
        <a:xfrm>
          <a:off x="56656" y="537506"/>
          <a:ext cx="2340655" cy="733236"/>
        </a:xfrm>
        <a:prstGeom prst="roundRect">
          <a:avLst>
            <a:gd name="adj" fmla="val 10000"/>
          </a:avLst>
        </a:prstGeom>
        <a:solidFill>
          <a:schemeClr val="accent6">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US" altLang="zh-CN" sz="1400" b="1" kern="1200" dirty="0" smtClean="0">
            <a:solidFill>
              <a:schemeClr val="bg1"/>
            </a:solidFill>
            <a:latin typeface="Arial" panose="020B0604020202020204" pitchFamily="34" charset="0"/>
            <a:cs typeface="Arial" panose="020B0604020202020204" pitchFamily="34" charset="0"/>
          </a:endParaRPr>
        </a:p>
        <a:p>
          <a:pPr lvl="0" algn="ctr" defTabSz="622300">
            <a:lnSpc>
              <a:spcPct val="90000"/>
            </a:lnSpc>
            <a:spcBef>
              <a:spcPct val="0"/>
            </a:spcBef>
            <a:spcAft>
              <a:spcPct val="35000"/>
            </a:spcAft>
          </a:pPr>
          <a:r>
            <a:rPr lang="zh-CN" altLang="en-US" sz="1400" b="1" kern="1200" dirty="0" smtClean="0">
              <a:solidFill>
                <a:schemeClr val="bg1"/>
              </a:solidFill>
              <a:latin typeface="Arial" panose="020B0604020202020204" pitchFamily="34" charset="0"/>
              <a:cs typeface="Arial" panose="020B0604020202020204" pitchFamily="34" charset="0"/>
            </a:rPr>
            <a:t>相關及有意義的內容 </a:t>
          </a:r>
          <a:endParaRPr lang="en-US" altLang="en-US" sz="1400" b="1" kern="1200" dirty="0" smtClean="0">
            <a:solidFill>
              <a:schemeClr val="bg1"/>
            </a:solidFill>
            <a:latin typeface="Arial" panose="020B0604020202020204" pitchFamily="34" charset="0"/>
            <a:cs typeface="Arial" panose="020B0604020202020204" pitchFamily="34" charset="0"/>
          </a:endParaRPr>
        </a:p>
        <a:p>
          <a:pPr lvl="0" algn="ctr" defTabSz="622300">
            <a:lnSpc>
              <a:spcPct val="90000"/>
            </a:lnSpc>
            <a:spcBef>
              <a:spcPct val="0"/>
            </a:spcBef>
            <a:spcAft>
              <a:spcPct val="35000"/>
            </a:spcAft>
          </a:pPr>
          <a:endParaRPr lang="en-US" sz="1400" b="1" kern="1200" dirty="0">
            <a:solidFill>
              <a:schemeClr val="bg1"/>
            </a:solidFill>
            <a:latin typeface="Arial" panose="020B0604020202020204" pitchFamily="34" charset="0"/>
            <a:cs typeface="Arial" panose="020B0604020202020204" pitchFamily="34" charset="0"/>
          </a:endParaRPr>
        </a:p>
      </dsp:txBody>
      <dsp:txXfrm>
        <a:off x="78132" y="558982"/>
        <a:ext cx="2297703" cy="690284"/>
      </dsp:txXfrm>
    </dsp:sp>
    <dsp:sp modelId="{0DE87C50-0651-4F98-A773-9DC75543C16A}">
      <dsp:nvSpPr>
        <dsp:cNvPr id="0" name=""/>
        <dsp:cNvSpPr/>
      </dsp:nvSpPr>
      <dsp:spPr>
        <a:xfrm rot="21529932">
          <a:off x="2484487" y="718565"/>
          <a:ext cx="752923" cy="304503"/>
        </a:xfrm>
        <a:prstGeom prst="rightArrow">
          <a:avLst>
            <a:gd name="adj1" fmla="val 60000"/>
            <a:gd name="adj2" fmla="val 50000"/>
          </a:avLst>
        </a:prstGeom>
        <a:solidFill>
          <a:schemeClr val="tx1">
            <a:alpha val="60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b="1" kern="1200" dirty="0"/>
        </a:p>
      </dsp:txBody>
      <dsp:txXfrm>
        <a:off x="2484496" y="780397"/>
        <a:ext cx="661572" cy="182701"/>
      </dsp:txXfrm>
    </dsp:sp>
    <dsp:sp modelId="{B5844D0A-2358-40E1-86AE-D94EB2C64287}">
      <dsp:nvSpPr>
        <dsp:cNvPr id="0" name=""/>
        <dsp:cNvSpPr/>
      </dsp:nvSpPr>
      <dsp:spPr>
        <a:xfrm>
          <a:off x="3297578" y="445838"/>
          <a:ext cx="2326844" cy="784722"/>
        </a:xfrm>
        <a:prstGeom prst="roundRect">
          <a:avLst>
            <a:gd name="adj" fmla="val 10000"/>
          </a:avLst>
        </a:prstGeom>
        <a:solidFill>
          <a:srgbClr val="0074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smtClean="0">
              <a:solidFill>
                <a:schemeClr val="bg1"/>
              </a:solidFill>
              <a:latin typeface="Arial" panose="020B0604020202020204" pitchFamily="34" charset="0"/>
              <a:cs typeface="Arial" panose="020B0604020202020204" pitchFamily="34" charset="0"/>
            </a:rPr>
            <a:t>客戶分類以及許</a:t>
          </a:r>
          <a:r>
            <a:rPr lang="zh-CN" altLang="en-US" sz="1400" b="1" kern="1200" dirty="0" smtClean="0">
              <a:solidFill>
                <a:schemeClr val="bg1"/>
              </a:solidFill>
              <a:latin typeface="Arial" panose="020B0604020202020204" pitchFamily="34" charset="0"/>
              <a:cs typeface="Arial" panose="020B0604020202020204" pitchFamily="34" charset="0"/>
            </a:rPr>
            <a:t>可营銷</a:t>
          </a:r>
          <a:endParaRPr lang="en-US" sz="1400" b="1" kern="1200" dirty="0">
            <a:solidFill>
              <a:schemeClr val="bg1"/>
            </a:solidFill>
            <a:latin typeface="Arial" panose="020B0604020202020204" pitchFamily="34" charset="0"/>
            <a:cs typeface="Arial" panose="020B0604020202020204" pitchFamily="34" charset="0"/>
          </a:endParaRPr>
        </a:p>
      </dsp:txBody>
      <dsp:txXfrm>
        <a:off x="3320562" y="468822"/>
        <a:ext cx="2280876" cy="738754"/>
      </dsp:txXfrm>
    </dsp:sp>
    <dsp:sp modelId="{4F1D1434-92D1-491A-B486-57B8F33E77F8}">
      <dsp:nvSpPr>
        <dsp:cNvPr id="0" name=""/>
        <dsp:cNvSpPr/>
      </dsp:nvSpPr>
      <dsp:spPr>
        <a:xfrm>
          <a:off x="5751416" y="685948"/>
          <a:ext cx="723650" cy="304503"/>
        </a:xfrm>
        <a:prstGeom prst="rightArrow">
          <a:avLst>
            <a:gd name="adj1" fmla="val 60000"/>
            <a:gd name="adj2" fmla="val 50000"/>
          </a:avLst>
        </a:prstGeom>
        <a:solidFill>
          <a:schemeClr val="tx1">
            <a:alpha val="60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b="1" kern="1200" dirty="0"/>
        </a:p>
      </dsp:txBody>
      <dsp:txXfrm>
        <a:off x="5751416" y="746849"/>
        <a:ext cx="632299" cy="182701"/>
      </dsp:txXfrm>
    </dsp:sp>
    <dsp:sp modelId="{5C3DE729-3CE8-45D0-A485-8C70E6728368}">
      <dsp:nvSpPr>
        <dsp:cNvPr id="0" name=""/>
        <dsp:cNvSpPr/>
      </dsp:nvSpPr>
      <dsp:spPr>
        <a:xfrm>
          <a:off x="6573584" y="478992"/>
          <a:ext cx="2410252" cy="718415"/>
        </a:xfrm>
        <a:prstGeom prst="roundRect">
          <a:avLst>
            <a:gd name="adj" fmla="val 10000"/>
          </a:avLst>
        </a:prstGeom>
        <a:solidFill>
          <a:srgbClr val="C00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smtClean="0">
              <a:solidFill>
                <a:schemeClr val="bg1"/>
              </a:solidFill>
              <a:latin typeface="Arial" panose="020B0604020202020204" pitchFamily="34" charset="0"/>
              <a:cs typeface="Arial" panose="020B0604020202020204" pitchFamily="34" charset="0"/>
            </a:rPr>
            <a:t>大資料分析，深入的客戶洞察</a:t>
          </a:r>
          <a:endParaRPr lang="en-US" sz="1400" b="1" kern="1200" dirty="0" smtClean="0">
            <a:solidFill>
              <a:schemeClr val="bg1"/>
            </a:solidFill>
            <a:latin typeface="Arial" panose="020B0604020202020204" pitchFamily="34" charset="0"/>
            <a:cs typeface="Arial" panose="020B0604020202020204" pitchFamily="34" charset="0"/>
          </a:endParaRPr>
        </a:p>
      </dsp:txBody>
      <dsp:txXfrm>
        <a:off x="6594626" y="500034"/>
        <a:ext cx="2368168" cy="6763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90FE42-B6AE-49E7-91DB-3CDA90090388}">
      <dsp:nvSpPr>
        <dsp:cNvPr id="0" name=""/>
        <dsp:cNvSpPr/>
      </dsp:nvSpPr>
      <dsp:spPr>
        <a:xfrm>
          <a:off x="0" y="418117"/>
          <a:ext cx="2327675" cy="721069"/>
        </a:xfrm>
        <a:prstGeom prst="roundRect">
          <a:avLst>
            <a:gd name="adj" fmla="val 10000"/>
          </a:avLst>
        </a:prstGeom>
        <a:solidFill>
          <a:schemeClr val="accent6">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US" altLang="zh-CN" sz="1400" b="1" strike="noStrike" kern="1200" dirty="0" smtClean="0">
            <a:solidFill>
              <a:schemeClr val="bg1"/>
            </a:solidFill>
            <a:effectLst/>
            <a:latin typeface="Arial" panose="020B0604020202020204" pitchFamily="34" charset="0"/>
            <a:cs typeface="Arial" panose="020B0604020202020204" pitchFamily="34" charset="0"/>
          </a:endParaRPr>
        </a:p>
        <a:p>
          <a:pPr lvl="0" algn="ctr" defTabSz="622300">
            <a:lnSpc>
              <a:spcPct val="90000"/>
            </a:lnSpc>
            <a:spcBef>
              <a:spcPct val="0"/>
            </a:spcBef>
            <a:spcAft>
              <a:spcPct val="35000"/>
            </a:spcAft>
          </a:pPr>
          <a:r>
            <a:rPr lang="zh-CN" altLang="en-US" sz="1400" b="1" strike="noStrike" kern="1200" dirty="0" smtClean="0">
              <a:solidFill>
                <a:schemeClr val="bg1"/>
              </a:solidFill>
              <a:effectLst/>
              <a:latin typeface="Arial" panose="020B0604020202020204" pitchFamily="34" charset="0"/>
              <a:cs typeface="Arial" panose="020B0604020202020204" pitchFamily="34" charset="0"/>
            </a:rPr>
            <a:t>全年全年的交流</a:t>
          </a:r>
          <a:endParaRPr lang="en-US" altLang="en-US" sz="1400" b="1" strike="noStrike" kern="1200" dirty="0" smtClean="0">
            <a:solidFill>
              <a:schemeClr val="bg1"/>
            </a:solidFill>
            <a:effectLst/>
            <a:latin typeface="Arial" panose="020B0604020202020204" pitchFamily="34" charset="0"/>
            <a:cs typeface="Arial" panose="020B0604020202020204" pitchFamily="34" charset="0"/>
          </a:endParaRPr>
        </a:p>
        <a:p>
          <a:pPr lvl="0" algn="ctr" defTabSz="622300">
            <a:lnSpc>
              <a:spcPct val="90000"/>
            </a:lnSpc>
            <a:spcBef>
              <a:spcPct val="0"/>
            </a:spcBef>
            <a:spcAft>
              <a:spcPct val="35000"/>
            </a:spcAft>
          </a:pPr>
          <a:endParaRPr lang="en-US" sz="1400" b="1" strike="noStrike" kern="1200" dirty="0">
            <a:solidFill>
              <a:schemeClr val="bg1"/>
            </a:solidFill>
            <a:effectLst/>
            <a:latin typeface="Arial" panose="020B0604020202020204" pitchFamily="34" charset="0"/>
            <a:cs typeface="Arial" panose="020B0604020202020204" pitchFamily="34" charset="0"/>
          </a:endParaRPr>
        </a:p>
      </dsp:txBody>
      <dsp:txXfrm>
        <a:off x="21119" y="439236"/>
        <a:ext cx="2285437" cy="678831"/>
      </dsp:txXfrm>
    </dsp:sp>
    <dsp:sp modelId="{0DE87C50-0651-4F98-A773-9DC75543C16A}">
      <dsp:nvSpPr>
        <dsp:cNvPr id="0" name=""/>
        <dsp:cNvSpPr/>
      </dsp:nvSpPr>
      <dsp:spPr>
        <a:xfrm rot="62076">
          <a:off x="2416678" y="656289"/>
          <a:ext cx="804249" cy="304499"/>
        </a:xfrm>
        <a:prstGeom prst="rightArrow">
          <a:avLst>
            <a:gd name="adj1" fmla="val 60000"/>
            <a:gd name="adj2" fmla="val 50000"/>
          </a:avLst>
        </a:prstGeom>
        <a:solidFill>
          <a:schemeClr val="tx1">
            <a:alpha val="60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2416685" y="716364"/>
        <a:ext cx="712899" cy="182699"/>
      </dsp:txXfrm>
    </dsp:sp>
    <dsp:sp modelId="{A1B921E1-7D63-4435-8402-060BB22F12A0}">
      <dsp:nvSpPr>
        <dsp:cNvPr id="0" name=""/>
        <dsp:cNvSpPr/>
      </dsp:nvSpPr>
      <dsp:spPr>
        <a:xfrm>
          <a:off x="3281322" y="526906"/>
          <a:ext cx="2359744" cy="622586"/>
        </a:xfrm>
        <a:prstGeom prst="roundRect">
          <a:avLst>
            <a:gd name="adj" fmla="val 10000"/>
          </a:avLst>
        </a:prstGeom>
        <a:solidFill>
          <a:srgbClr val="0074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smtClean="0">
              <a:solidFill>
                <a:schemeClr val="bg1"/>
              </a:solidFill>
              <a:latin typeface="Arial" panose="020B0604020202020204" pitchFamily="34" charset="0"/>
              <a:cs typeface="Arial" panose="020B0604020202020204" pitchFamily="34" charset="0"/>
            </a:rPr>
            <a:t>展會以外的互動</a:t>
          </a:r>
          <a:endParaRPr lang="en-US" sz="1400" b="1" kern="1200" dirty="0" smtClean="0">
            <a:solidFill>
              <a:schemeClr val="bg1"/>
            </a:solidFill>
            <a:latin typeface="Arial" panose="020B0604020202020204" pitchFamily="34" charset="0"/>
            <a:cs typeface="Arial" panose="020B0604020202020204" pitchFamily="34" charset="0"/>
          </a:endParaRPr>
        </a:p>
      </dsp:txBody>
      <dsp:txXfrm>
        <a:off x="3299557" y="545141"/>
        <a:ext cx="2323274" cy="586116"/>
      </dsp:txXfrm>
    </dsp:sp>
    <dsp:sp modelId="{2FB149D8-1939-4FE4-B18F-E42A39251006}">
      <dsp:nvSpPr>
        <dsp:cNvPr id="0" name=""/>
        <dsp:cNvSpPr/>
      </dsp:nvSpPr>
      <dsp:spPr>
        <a:xfrm>
          <a:off x="5759468" y="685947"/>
          <a:ext cx="735410" cy="304505"/>
        </a:xfrm>
        <a:prstGeom prst="rightArrow">
          <a:avLst>
            <a:gd name="adj1" fmla="val 60000"/>
            <a:gd name="adj2" fmla="val 50000"/>
          </a:avLst>
        </a:prstGeom>
        <a:solidFill>
          <a:schemeClr val="tx1">
            <a:alpha val="60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5759468" y="746848"/>
        <a:ext cx="644059" cy="182703"/>
      </dsp:txXfrm>
    </dsp:sp>
    <dsp:sp modelId="{5C3DE729-3CE8-45D0-A485-8C70E6728368}">
      <dsp:nvSpPr>
        <dsp:cNvPr id="0" name=""/>
        <dsp:cNvSpPr/>
      </dsp:nvSpPr>
      <dsp:spPr>
        <a:xfrm>
          <a:off x="6584964" y="484952"/>
          <a:ext cx="2396886" cy="706494"/>
        </a:xfrm>
        <a:prstGeom prst="roundRect">
          <a:avLst>
            <a:gd name="adj" fmla="val 10000"/>
          </a:avLst>
        </a:prstGeom>
        <a:solidFill>
          <a:srgbClr val="C00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smtClean="0">
              <a:solidFill>
                <a:schemeClr val="bg1"/>
              </a:solidFill>
              <a:latin typeface="Arial" panose="020B0604020202020204" pitchFamily="34" charset="0"/>
              <a:cs typeface="Arial" panose="020B0604020202020204" pitchFamily="34" charset="0"/>
            </a:rPr>
            <a:t>社交媒體戰略和展會電子化</a:t>
          </a:r>
          <a:endParaRPr lang="en-US" sz="1400" b="1" kern="1200" dirty="0" smtClean="0">
            <a:solidFill>
              <a:schemeClr val="bg1"/>
            </a:solidFill>
            <a:latin typeface="Arial" panose="020B0604020202020204" pitchFamily="34" charset="0"/>
            <a:cs typeface="Arial" panose="020B0604020202020204" pitchFamily="34" charset="0"/>
          </a:endParaRPr>
        </a:p>
      </dsp:txBody>
      <dsp:txXfrm>
        <a:off x="6605657" y="505645"/>
        <a:ext cx="2355500" cy="6651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90FE42-B6AE-49E7-91DB-3CDA90090388}">
      <dsp:nvSpPr>
        <dsp:cNvPr id="0" name=""/>
        <dsp:cNvSpPr/>
      </dsp:nvSpPr>
      <dsp:spPr>
        <a:xfrm>
          <a:off x="5363" y="485189"/>
          <a:ext cx="2329950" cy="706021"/>
        </a:xfrm>
        <a:prstGeom prst="roundRect">
          <a:avLst>
            <a:gd name="adj" fmla="val 10000"/>
          </a:avLst>
        </a:prstGeom>
        <a:solidFill>
          <a:schemeClr val="accent6">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smtClean="0">
              <a:solidFill>
                <a:schemeClr val="bg1"/>
              </a:solidFill>
              <a:latin typeface="Arial" panose="020B0604020202020204" pitchFamily="34" charset="0"/>
              <a:cs typeface="Arial" panose="020B0604020202020204" pitchFamily="34" charset="0"/>
            </a:rPr>
            <a:t>體驗良好的貿易展會</a:t>
          </a:r>
          <a:endParaRPr lang="en-US" sz="1400" b="1" kern="1200" dirty="0">
            <a:solidFill>
              <a:schemeClr val="bg1"/>
            </a:solidFill>
            <a:latin typeface="Arial" panose="020B0604020202020204" pitchFamily="34" charset="0"/>
            <a:cs typeface="Arial" panose="020B0604020202020204" pitchFamily="34" charset="0"/>
          </a:endParaRPr>
        </a:p>
      </dsp:txBody>
      <dsp:txXfrm>
        <a:off x="26042" y="505868"/>
        <a:ext cx="2288592" cy="664663"/>
      </dsp:txXfrm>
    </dsp:sp>
    <dsp:sp modelId="{0DE87C50-0651-4F98-A773-9DC75543C16A}">
      <dsp:nvSpPr>
        <dsp:cNvPr id="0" name=""/>
        <dsp:cNvSpPr/>
      </dsp:nvSpPr>
      <dsp:spPr>
        <a:xfrm>
          <a:off x="2487302" y="685801"/>
          <a:ext cx="754467" cy="304797"/>
        </a:xfrm>
        <a:prstGeom prst="rightArrow">
          <a:avLst>
            <a:gd name="adj1" fmla="val 60000"/>
            <a:gd name="adj2" fmla="val 50000"/>
          </a:avLst>
        </a:prstGeom>
        <a:solidFill>
          <a:schemeClr val="tx1">
            <a:alpha val="60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2487302" y="746760"/>
        <a:ext cx="663028" cy="182879"/>
      </dsp:txXfrm>
    </dsp:sp>
    <dsp:sp modelId="{A1B921E1-7D63-4435-8402-060BB22F12A0}">
      <dsp:nvSpPr>
        <dsp:cNvPr id="0" name=""/>
        <dsp:cNvSpPr/>
      </dsp:nvSpPr>
      <dsp:spPr>
        <a:xfrm>
          <a:off x="3280134" y="533403"/>
          <a:ext cx="2362051" cy="609593"/>
        </a:xfrm>
        <a:prstGeom prst="roundRect">
          <a:avLst>
            <a:gd name="adj" fmla="val 10000"/>
          </a:avLst>
        </a:prstGeom>
        <a:solidFill>
          <a:srgbClr val="0074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smtClean="0">
              <a:solidFill>
                <a:schemeClr val="bg1"/>
              </a:solidFill>
              <a:latin typeface="Arial" panose="020B0604020202020204" pitchFamily="34" charset="0"/>
              <a:cs typeface="Arial" panose="020B0604020202020204" pitchFamily="34" charset="0"/>
            </a:rPr>
            <a:t>展會的新形態</a:t>
          </a:r>
          <a:endParaRPr lang="en-US" sz="1400" b="1" kern="1200" dirty="0" smtClean="0">
            <a:solidFill>
              <a:schemeClr val="bg1"/>
            </a:solidFill>
            <a:latin typeface="Arial" panose="020B0604020202020204" pitchFamily="34" charset="0"/>
            <a:cs typeface="Arial" panose="020B0604020202020204" pitchFamily="34" charset="0"/>
          </a:endParaRPr>
        </a:p>
      </dsp:txBody>
      <dsp:txXfrm>
        <a:off x="3297988" y="551257"/>
        <a:ext cx="2326343" cy="573885"/>
      </dsp:txXfrm>
    </dsp:sp>
    <dsp:sp modelId="{2FB149D8-1939-4FE4-B18F-E42A39251006}">
      <dsp:nvSpPr>
        <dsp:cNvPr id="0" name=""/>
        <dsp:cNvSpPr/>
      </dsp:nvSpPr>
      <dsp:spPr>
        <a:xfrm>
          <a:off x="5774274" y="685801"/>
          <a:ext cx="708988" cy="304797"/>
        </a:xfrm>
        <a:prstGeom prst="rightArrow">
          <a:avLst>
            <a:gd name="adj1" fmla="val 60000"/>
            <a:gd name="adj2" fmla="val 50000"/>
          </a:avLst>
        </a:prstGeom>
        <a:solidFill>
          <a:schemeClr val="tx1">
            <a:alpha val="60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5774274" y="746760"/>
        <a:ext cx="617549" cy="182879"/>
      </dsp:txXfrm>
    </dsp:sp>
    <dsp:sp modelId="{5C3DE729-3CE8-45D0-A485-8C70E6728368}">
      <dsp:nvSpPr>
        <dsp:cNvPr id="0" name=""/>
        <dsp:cNvSpPr/>
      </dsp:nvSpPr>
      <dsp:spPr>
        <a:xfrm>
          <a:off x="6587006" y="492324"/>
          <a:ext cx="2399229" cy="691750"/>
        </a:xfrm>
        <a:prstGeom prst="roundRect">
          <a:avLst>
            <a:gd name="adj" fmla="val 10000"/>
          </a:avLst>
        </a:prstGeom>
        <a:solidFill>
          <a:srgbClr val="C00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smtClean="0">
              <a:solidFill>
                <a:schemeClr val="bg1"/>
              </a:solidFill>
              <a:latin typeface="Arial" panose="020B0604020202020204" pitchFamily="34" charset="0"/>
              <a:cs typeface="Arial" panose="020B0604020202020204" pitchFamily="34" charset="0"/>
            </a:rPr>
            <a:t>手機程式應用，</a:t>
          </a:r>
          <a:endParaRPr lang="en-US" altLang="zh-CN" sz="1400" b="1" kern="1200" dirty="0" smtClean="0">
            <a:solidFill>
              <a:schemeClr val="bg1"/>
            </a:solidFill>
            <a:latin typeface="Arial" panose="020B0604020202020204" pitchFamily="34" charset="0"/>
            <a:cs typeface="Arial" panose="020B0604020202020204" pitchFamily="34" charset="0"/>
          </a:endParaRPr>
        </a:p>
        <a:p>
          <a:pPr lvl="0" algn="ctr" defTabSz="622300">
            <a:lnSpc>
              <a:spcPct val="90000"/>
            </a:lnSpc>
            <a:spcBef>
              <a:spcPct val="0"/>
            </a:spcBef>
            <a:spcAft>
              <a:spcPct val="35000"/>
            </a:spcAft>
          </a:pPr>
          <a:r>
            <a:rPr lang="zh-CN" altLang="en-US" sz="1400" b="1" kern="1200" dirty="0" smtClean="0">
              <a:solidFill>
                <a:schemeClr val="bg1"/>
              </a:solidFill>
              <a:latin typeface="Arial" panose="020B0604020202020204" pitchFamily="34" charset="0"/>
              <a:cs typeface="Arial" panose="020B0604020202020204" pitchFamily="34" charset="0"/>
            </a:rPr>
            <a:t>銷售線索電子化，直播</a:t>
          </a:r>
          <a:endParaRPr lang="en-US" sz="1400" b="1" kern="1200" dirty="0" smtClean="0">
            <a:solidFill>
              <a:schemeClr val="bg1"/>
            </a:solidFill>
            <a:latin typeface="Arial" panose="020B0604020202020204" pitchFamily="34" charset="0"/>
            <a:cs typeface="Arial" panose="020B0604020202020204" pitchFamily="34" charset="0"/>
          </a:endParaRPr>
        </a:p>
      </dsp:txBody>
      <dsp:txXfrm>
        <a:off x="6607267" y="512585"/>
        <a:ext cx="2358707" cy="6512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90FE42-B6AE-49E7-91DB-3CDA90090388}">
      <dsp:nvSpPr>
        <dsp:cNvPr id="0" name=""/>
        <dsp:cNvSpPr/>
      </dsp:nvSpPr>
      <dsp:spPr>
        <a:xfrm>
          <a:off x="5363" y="485189"/>
          <a:ext cx="2329950" cy="706021"/>
        </a:xfrm>
        <a:prstGeom prst="roundRect">
          <a:avLst>
            <a:gd name="adj" fmla="val 10000"/>
          </a:avLst>
        </a:prstGeom>
        <a:solidFill>
          <a:schemeClr val="accent6">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smtClean="0">
              <a:solidFill>
                <a:schemeClr val="bg1"/>
              </a:solidFill>
              <a:latin typeface="Arial" panose="020B0604020202020204" pitchFamily="34" charset="0"/>
              <a:cs typeface="Arial" panose="020B0604020202020204" pitchFamily="34" charset="0"/>
            </a:rPr>
            <a:t>個性化</a:t>
          </a:r>
          <a:endParaRPr lang="en-US" sz="1400" b="1" kern="1200" dirty="0">
            <a:solidFill>
              <a:schemeClr val="bg1"/>
            </a:solidFill>
            <a:latin typeface="Arial" panose="020B0604020202020204" pitchFamily="34" charset="0"/>
            <a:cs typeface="Arial" panose="020B0604020202020204" pitchFamily="34" charset="0"/>
          </a:endParaRPr>
        </a:p>
      </dsp:txBody>
      <dsp:txXfrm>
        <a:off x="26042" y="505868"/>
        <a:ext cx="2288592" cy="664663"/>
      </dsp:txXfrm>
    </dsp:sp>
    <dsp:sp modelId="{0DE87C50-0651-4F98-A773-9DC75543C16A}">
      <dsp:nvSpPr>
        <dsp:cNvPr id="0" name=""/>
        <dsp:cNvSpPr/>
      </dsp:nvSpPr>
      <dsp:spPr>
        <a:xfrm>
          <a:off x="2444663" y="685801"/>
          <a:ext cx="754467" cy="304797"/>
        </a:xfrm>
        <a:prstGeom prst="rightArrow">
          <a:avLst>
            <a:gd name="adj1" fmla="val 60000"/>
            <a:gd name="adj2" fmla="val 50000"/>
          </a:avLst>
        </a:prstGeom>
        <a:solidFill>
          <a:schemeClr val="tx1">
            <a:alpha val="60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2444663" y="746760"/>
        <a:ext cx="663028" cy="182879"/>
      </dsp:txXfrm>
    </dsp:sp>
    <dsp:sp modelId="{A1B921E1-7D63-4435-8402-060BB22F12A0}">
      <dsp:nvSpPr>
        <dsp:cNvPr id="0" name=""/>
        <dsp:cNvSpPr/>
      </dsp:nvSpPr>
      <dsp:spPr>
        <a:xfrm>
          <a:off x="3280134" y="533403"/>
          <a:ext cx="2362051" cy="609593"/>
        </a:xfrm>
        <a:prstGeom prst="roundRect">
          <a:avLst>
            <a:gd name="adj" fmla="val 10000"/>
          </a:avLst>
        </a:prstGeom>
        <a:solidFill>
          <a:srgbClr val="0074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smtClean="0">
              <a:solidFill>
                <a:schemeClr val="bg1"/>
              </a:solidFill>
              <a:latin typeface="Arial" panose="020B0604020202020204" pitchFamily="34" charset="0"/>
              <a:cs typeface="Arial" panose="020B0604020202020204" pitchFamily="34" charset="0"/>
            </a:rPr>
            <a:t>拒絕大量混雜的宣傳活動</a:t>
          </a:r>
          <a:endParaRPr lang="en-US" sz="1400" b="1" kern="1200" dirty="0" smtClean="0">
            <a:solidFill>
              <a:schemeClr val="bg1"/>
            </a:solidFill>
            <a:latin typeface="Arial" panose="020B0604020202020204" pitchFamily="34" charset="0"/>
            <a:cs typeface="Arial" panose="020B0604020202020204" pitchFamily="34" charset="0"/>
          </a:endParaRPr>
        </a:p>
      </dsp:txBody>
      <dsp:txXfrm>
        <a:off x="3297988" y="551257"/>
        <a:ext cx="2326343" cy="573885"/>
      </dsp:txXfrm>
    </dsp:sp>
    <dsp:sp modelId="{2FB149D8-1939-4FE4-B18F-E42A39251006}">
      <dsp:nvSpPr>
        <dsp:cNvPr id="0" name=""/>
        <dsp:cNvSpPr/>
      </dsp:nvSpPr>
      <dsp:spPr>
        <a:xfrm>
          <a:off x="5774274" y="685801"/>
          <a:ext cx="708988" cy="304797"/>
        </a:xfrm>
        <a:prstGeom prst="rightArrow">
          <a:avLst>
            <a:gd name="adj1" fmla="val 60000"/>
            <a:gd name="adj2" fmla="val 50000"/>
          </a:avLst>
        </a:prstGeom>
        <a:solidFill>
          <a:schemeClr val="tx1">
            <a:alpha val="60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5774274" y="746760"/>
        <a:ext cx="617549" cy="182879"/>
      </dsp:txXfrm>
    </dsp:sp>
    <dsp:sp modelId="{5C3DE729-3CE8-45D0-A485-8C70E6728368}">
      <dsp:nvSpPr>
        <dsp:cNvPr id="0" name=""/>
        <dsp:cNvSpPr/>
      </dsp:nvSpPr>
      <dsp:spPr>
        <a:xfrm>
          <a:off x="6587006" y="492324"/>
          <a:ext cx="2399229" cy="691750"/>
        </a:xfrm>
        <a:prstGeom prst="roundRect">
          <a:avLst>
            <a:gd name="adj" fmla="val 10000"/>
          </a:avLst>
        </a:prstGeom>
        <a:solidFill>
          <a:srgbClr val="C00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smtClean="0">
              <a:solidFill>
                <a:schemeClr val="bg1"/>
              </a:solidFill>
              <a:latin typeface="Arial" panose="020B0604020202020204" pitchFamily="34" charset="0"/>
              <a:cs typeface="Arial" panose="020B0604020202020204" pitchFamily="34" charset="0"/>
            </a:rPr>
            <a:t>大資料分析，</a:t>
          </a:r>
          <a:r>
            <a:rPr lang="zh-CN" altLang="en-US" sz="1400" b="1" kern="1200" dirty="0" smtClean="0">
              <a:solidFill>
                <a:schemeClr val="bg1"/>
              </a:solidFill>
              <a:latin typeface="Arial" panose="020B0604020202020204" pitchFamily="34" charset="0"/>
              <a:cs typeface="Arial" panose="020B0604020202020204" pitchFamily="34" charset="0"/>
            </a:rPr>
            <a:t>智慧营銷</a:t>
          </a:r>
          <a:endParaRPr lang="en-US" sz="1400" b="1" kern="1200" dirty="0" smtClean="0">
            <a:solidFill>
              <a:schemeClr val="bg1"/>
            </a:solidFill>
            <a:latin typeface="Arial" panose="020B0604020202020204" pitchFamily="34" charset="0"/>
            <a:cs typeface="Arial" panose="020B0604020202020204" pitchFamily="34" charset="0"/>
          </a:endParaRPr>
        </a:p>
      </dsp:txBody>
      <dsp:txXfrm>
        <a:off x="6607267" y="512585"/>
        <a:ext cx="2358707" cy="6512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302D9A-ED95-4875-8E48-2A99DDA22386}">
      <dsp:nvSpPr>
        <dsp:cNvPr id="0" name=""/>
        <dsp:cNvSpPr/>
      </dsp:nvSpPr>
      <dsp:spPr>
        <a:xfrm>
          <a:off x="822182" y="237743"/>
          <a:ext cx="3072384" cy="3072384"/>
        </a:xfrm>
        <a:prstGeom prst="pie">
          <a:avLst>
            <a:gd name="adj1" fmla="val 16200000"/>
            <a:gd name="adj2" fmla="val 180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kern="1200" dirty="0" smtClean="0">
              <a:latin typeface="Arial" panose="020B0604020202020204" pitchFamily="34" charset="0"/>
              <a:cs typeface="Arial" panose="020B0604020202020204" pitchFamily="34" charset="0"/>
            </a:rPr>
            <a:t>清晰的配對邏輯</a:t>
          </a:r>
          <a:endParaRPr lang="en-US" sz="2000" kern="1200" dirty="0">
            <a:latin typeface="Arial" panose="020B0604020202020204" pitchFamily="34" charset="0"/>
            <a:cs typeface="Arial" panose="020B0604020202020204" pitchFamily="34" charset="0"/>
          </a:endParaRPr>
        </a:p>
      </dsp:txBody>
      <dsp:txXfrm>
        <a:off x="2441402" y="888796"/>
        <a:ext cx="1097280" cy="914400"/>
      </dsp:txXfrm>
    </dsp:sp>
    <dsp:sp modelId="{3003CA7B-551F-4D68-8DA1-E6B659B47865}">
      <dsp:nvSpPr>
        <dsp:cNvPr id="0" name=""/>
        <dsp:cNvSpPr/>
      </dsp:nvSpPr>
      <dsp:spPr>
        <a:xfrm>
          <a:off x="758906" y="347471"/>
          <a:ext cx="3072384" cy="3072384"/>
        </a:xfrm>
        <a:prstGeom prst="pie">
          <a:avLst>
            <a:gd name="adj1" fmla="val 1800000"/>
            <a:gd name="adj2" fmla="val 900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kern="1200" dirty="0" smtClean="0">
              <a:latin typeface="Arial" panose="020B0604020202020204" pitchFamily="34" charset="0"/>
              <a:cs typeface="Arial" panose="020B0604020202020204" pitchFamily="34" charset="0"/>
            </a:rPr>
            <a:t>電子化配對工具</a:t>
          </a:r>
          <a:endParaRPr lang="en-US" sz="2000" kern="1200" dirty="0">
            <a:latin typeface="Arial" panose="020B0604020202020204" pitchFamily="34" charset="0"/>
            <a:cs typeface="Arial" panose="020B0604020202020204" pitchFamily="34" charset="0"/>
          </a:endParaRPr>
        </a:p>
      </dsp:txBody>
      <dsp:txXfrm>
        <a:off x="1490426" y="2340864"/>
        <a:ext cx="1645920" cy="804672"/>
      </dsp:txXfrm>
    </dsp:sp>
    <dsp:sp modelId="{577CA709-9510-43F0-8500-670722AB8087}">
      <dsp:nvSpPr>
        <dsp:cNvPr id="0" name=""/>
        <dsp:cNvSpPr/>
      </dsp:nvSpPr>
      <dsp:spPr>
        <a:xfrm>
          <a:off x="695630" y="237743"/>
          <a:ext cx="3072384" cy="3072384"/>
        </a:xfrm>
        <a:prstGeom prst="pie">
          <a:avLst>
            <a:gd name="adj1" fmla="val 9000000"/>
            <a:gd name="adj2" fmla="val 1620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kern="1200" dirty="0" smtClean="0">
              <a:latin typeface="Arial" panose="020B0604020202020204" pitchFamily="34" charset="0"/>
              <a:cs typeface="Arial" panose="020B0604020202020204" pitchFamily="34" charset="0"/>
            </a:rPr>
            <a:t>清晰的資料</a:t>
          </a:r>
          <a:endParaRPr lang="en-US" sz="2000" kern="1200" dirty="0">
            <a:latin typeface="Arial" panose="020B0604020202020204" pitchFamily="34" charset="0"/>
            <a:cs typeface="Arial" panose="020B0604020202020204" pitchFamily="34" charset="0"/>
          </a:endParaRPr>
        </a:p>
      </dsp:txBody>
      <dsp:txXfrm>
        <a:off x="1051514" y="888796"/>
        <a:ext cx="1097280" cy="914400"/>
      </dsp:txXfrm>
    </dsp:sp>
    <dsp:sp modelId="{4CD23546-90C4-447A-B8BA-D907CBF76B71}">
      <dsp:nvSpPr>
        <dsp:cNvPr id="0" name=""/>
        <dsp:cNvSpPr/>
      </dsp:nvSpPr>
      <dsp:spPr>
        <a:xfrm>
          <a:off x="632241" y="47548"/>
          <a:ext cx="3452774" cy="3452774"/>
        </a:xfrm>
        <a:prstGeom prst="circularArrow">
          <a:avLst>
            <a:gd name="adj1" fmla="val 5085"/>
            <a:gd name="adj2" fmla="val 327528"/>
            <a:gd name="adj3" fmla="val 1472472"/>
            <a:gd name="adj4" fmla="val 16199432"/>
            <a:gd name="adj5" fmla="val 5932"/>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3F31EE-C2D1-45D9-BE8E-DE0077CDFE9F}">
      <dsp:nvSpPr>
        <dsp:cNvPr id="0" name=""/>
        <dsp:cNvSpPr/>
      </dsp:nvSpPr>
      <dsp:spPr>
        <a:xfrm>
          <a:off x="568711" y="157082"/>
          <a:ext cx="3452774" cy="3452774"/>
        </a:xfrm>
        <a:prstGeom prst="circularArrow">
          <a:avLst>
            <a:gd name="adj1" fmla="val 5085"/>
            <a:gd name="adj2" fmla="val 327528"/>
            <a:gd name="adj3" fmla="val 8671970"/>
            <a:gd name="adj4" fmla="val 1800502"/>
            <a:gd name="adj5" fmla="val 5932"/>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E00A3A4-8D4A-4A57-85CB-7F89E6AB2C84}">
      <dsp:nvSpPr>
        <dsp:cNvPr id="0" name=""/>
        <dsp:cNvSpPr/>
      </dsp:nvSpPr>
      <dsp:spPr>
        <a:xfrm>
          <a:off x="505181" y="47548"/>
          <a:ext cx="3452774" cy="3452774"/>
        </a:xfrm>
        <a:prstGeom prst="circularArrow">
          <a:avLst>
            <a:gd name="adj1" fmla="val 5085"/>
            <a:gd name="adj2" fmla="val 327528"/>
            <a:gd name="adj3" fmla="val 15873039"/>
            <a:gd name="adj4" fmla="val 9000000"/>
            <a:gd name="adj5" fmla="val 5932"/>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302D9A-ED95-4875-8E48-2A99DDA22386}">
      <dsp:nvSpPr>
        <dsp:cNvPr id="0" name=""/>
        <dsp:cNvSpPr/>
      </dsp:nvSpPr>
      <dsp:spPr>
        <a:xfrm>
          <a:off x="838852" y="284565"/>
          <a:ext cx="3176937" cy="3176937"/>
        </a:xfrm>
        <a:prstGeom prst="pie">
          <a:avLst>
            <a:gd name="adj1" fmla="val 16200000"/>
            <a:gd name="adj2" fmla="val 54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CN" altLang="en-US" sz="1800" kern="1200" dirty="0" smtClean="0">
              <a:latin typeface="Arial" panose="020B0604020202020204" pitchFamily="34" charset="0"/>
              <a:cs typeface="Arial" panose="020B0604020202020204" pitchFamily="34" charset="0"/>
            </a:rPr>
            <a:t>現場配對監督</a:t>
          </a:r>
          <a:endParaRPr lang="en-US" sz="1800" kern="1200" dirty="0">
            <a:latin typeface="Arial" panose="020B0604020202020204" pitchFamily="34" charset="0"/>
            <a:cs typeface="Arial" panose="020B0604020202020204" pitchFamily="34" charset="0"/>
          </a:endParaRPr>
        </a:p>
      </dsp:txBody>
      <dsp:txXfrm>
        <a:off x="2574822" y="1116620"/>
        <a:ext cx="1134620" cy="1512827"/>
      </dsp:txXfrm>
    </dsp:sp>
    <dsp:sp modelId="{3003CA7B-551F-4D68-8DA1-E6B659B47865}">
      <dsp:nvSpPr>
        <dsp:cNvPr id="0" name=""/>
        <dsp:cNvSpPr/>
      </dsp:nvSpPr>
      <dsp:spPr>
        <a:xfrm>
          <a:off x="687570" y="284565"/>
          <a:ext cx="3176937" cy="3176937"/>
        </a:xfrm>
        <a:prstGeom prst="pie">
          <a:avLst>
            <a:gd name="adj1" fmla="val 5400000"/>
            <a:gd name="adj2" fmla="val 162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CN" altLang="en-US" sz="1800" kern="1200" dirty="0" smtClean="0">
              <a:latin typeface="Arial" panose="020B0604020202020204" pitchFamily="34" charset="0"/>
              <a:cs typeface="Arial" panose="020B0604020202020204" pitchFamily="34" charset="0"/>
            </a:rPr>
            <a:t>客服中心</a:t>
          </a:r>
          <a:endParaRPr lang="en-US" sz="1800" kern="1200" dirty="0">
            <a:latin typeface="Arial" panose="020B0604020202020204" pitchFamily="34" charset="0"/>
            <a:cs typeface="Arial" panose="020B0604020202020204" pitchFamily="34" charset="0"/>
          </a:endParaRPr>
        </a:p>
      </dsp:txBody>
      <dsp:txXfrm>
        <a:off x="993917" y="1116620"/>
        <a:ext cx="1134620" cy="1512827"/>
      </dsp:txXfrm>
    </dsp:sp>
    <dsp:sp modelId="{4CD23546-90C4-447A-B8BA-D907CBF76B71}">
      <dsp:nvSpPr>
        <dsp:cNvPr id="0" name=""/>
        <dsp:cNvSpPr/>
      </dsp:nvSpPr>
      <dsp:spPr>
        <a:xfrm>
          <a:off x="642185" y="87897"/>
          <a:ext cx="3570272" cy="3570272"/>
        </a:xfrm>
        <a:prstGeom prst="circularArrow">
          <a:avLst>
            <a:gd name="adj1" fmla="val 5085"/>
            <a:gd name="adj2" fmla="val 327528"/>
            <a:gd name="adj3" fmla="val 5072472"/>
            <a:gd name="adj4" fmla="val 16200000"/>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FA024D-3DAA-42E2-B587-F2E1E3E4BF4B}">
      <dsp:nvSpPr>
        <dsp:cNvPr id="0" name=""/>
        <dsp:cNvSpPr/>
      </dsp:nvSpPr>
      <dsp:spPr>
        <a:xfrm>
          <a:off x="490902" y="87897"/>
          <a:ext cx="3570272" cy="3570272"/>
        </a:xfrm>
        <a:prstGeom prst="circularArrow">
          <a:avLst>
            <a:gd name="adj1" fmla="val 5085"/>
            <a:gd name="adj2" fmla="val 327528"/>
            <a:gd name="adj3" fmla="val 15872472"/>
            <a:gd name="adj4" fmla="val 5400000"/>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53EA9-EED7-4ABF-A78E-A2FA457CE4A2}">
      <dsp:nvSpPr>
        <dsp:cNvPr id="0" name=""/>
        <dsp:cNvSpPr/>
      </dsp:nvSpPr>
      <dsp:spPr>
        <a:xfrm rot="5400000">
          <a:off x="-99583" y="103616"/>
          <a:ext cx="663887" cy="464721"/>
        </a:xfrm>
        <a:prstGeom prst="chevron">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w="9525" cap="flat" cmpd="sng" algn="ctr">
          <a:solidFill>
            <a:schemeClr val="accent1">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anose="020B0604020202020204" pitchFamily="34" charset="0"/>
              <a:cs typeface="Arial" panose="020B0604020202020204" pitchFamily="34" charset="0"/>
            </a:rPr>
            <a:t>1</a:t>
          </a:r>
          <a:endParaRPr lang="en-US" sz="1600" b="1" kern="1200" dirty="0">
            <a:latin typeface="Arial" panose="020B0604020202020204" pitchFamily="34" charset="0"/>
            <a:cs typeface="Arial" panose="020B0604020202020204" pitchFamily="34" charset="0"/>
          </a:endParaRPr>
        </a:p>
      </dsp:txBody>
      <dsp:txXfrm rot="-5400000">
        <a:off x="1" y="236394"/>
        <a:ext cx="464721" cy="199166"/>
      </dsp:txXfrm>
    </dsp:sp>
    <dsp:sp modelId="{E65C671B-FA84-4493-B6FE-A53CACE54579}">
      <dsp:nvSpPr>
        <dsp:cNvPr id="0" name=""/>
        <dsp:cNvSpPr/>
      </dsp:nvSpPr>
      <dsp:spPr>
        <a:xfrm rot="5400000">
          <a:off x="3902683" y="-3433929"/>
          <a:ext cx="431753" cy="7307678"/>
        </a:xfrm>
        <a:prstGeom prst="round2SameRect">
          <a:avLst/>
        </a:prstGeom>
        <a:no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CN" altLang="en-US" sz="1800" b="1" kern="1200" dirty="0" smtClean="0">
              <a:solidFill>
                <a:srgbClr val="002060"/>
              </a:solidFill>
              <a:latin typeface="Arial" panose="020B0604020202020204" pitchFamily="34" charset="0"/>
              <a:cs typeface="Arial" panose="020B0604020202020204" pitchFamily="34" charset="0"/>
            </a:rPr>
            <a:t>設定目標</a:t>
          </a:r>
          <a:endParaRPr lang="en-US" sz="1800" b="1" kern="1200" dirty="0">
            <a:solidFill>
              <a:srgbClr val="002060"/>
            </a:solidFill>
            <a:latin typeface="Arial" panose="020B0604020202020204" pitchFamily="34" charset="0"/>
            <a:cs typeface="Arial" panose="020B0604020202020204" pitchFamily="34" charset="0"/>
          </a:endParaRPr>
        </a:p>
      </dsp:txBody>
      <dsp:txXfrm rot="-5400000">
        <a:off x="464721" y="25109"/>
        <a:ext cx="7286602" cy="389601"/>
      </dsp:txXfrm>
    </dsp:sp>
    <dsp:sp modelId="{FF6C85AC-7097-4EEE-8DEC-584FB8376611}">
      <dsp:nvSpPr>
        <dsp:cNvPr id="0" name=""/>
        <dsp:cNvSpPr/>
      </dsp:nvSpPr>
      <dsp:spPr>
        <a:xfrm rot="5400000">
          <a:off x="-99583" y="693422"/>
          <a:ext cx="663887" cy="464721"/>
        </a:xfrm>
        <a:prstGeom prst="chevron">
          <a:avLst/>
        </a:prstGeom>
        <a:gradFill rotWithShape="0">
          <a:gsLst>
            <a:gs pos="0">
              <a:schemeClr val="accent1">
                <a:alpha val="90000"/>
                <a:hueOff val="0"/>
                <a:satOff val="0"/>
                <a:lumOff val="0"/>
                <a:alphaOff val="-5714"/>
                <a:shade val="51000"/>
                <a:satMod val="130000"/>
              </a:schemeClr>
            </a:gs>
            <a:gs pos="80000">
              <a:schemeClr val="accent1">
                <a:alpha val="90000"/>
                <a:hueOff val="0"/>
                <a:satOff val="0"/>
                <a:lumOff val="0"/>
                <a:alphaOff val="-5714"/>
                <a:shade val="93000"/>
                <a:satMod val="130000"/>
              </a:schemeClr>
            </a:gs>
            <a:gs pos="100000">
              <a:schemeClr val="accent1">
                <a:alpha val="90000"/>
                <a:hueOff val="0"/>
                <a:satOff val="0"/>
                <a:lumOff val="0"/>
                <a:alphaOff val="-5714"/>
                <a:shade val="94000"/>
                <a:satMod val="135000"/>
              </a:schemeClr>
            </a:gs>
          </a:gsLst>
          <a:lin ang="16200000" scaled="0"/>
        </a:gradFill>
        <a:ln w="9525" cap="flat" cmpd="sng" algn="ctr">
          <a:solidFill>
            <a:schemeClr val="accent1">
              <a:alpha val="90000"/>
              <a:hueOff val="0"/>
              <a:satOff val="0"/>
              <a:lumOff val="0"/>
              <a:alphaOff val="-5714"/>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anose="020B0604020202020204" pitchFamily="34" charset="0"/>
              <a:cs typeface="Arial" panose="020B0604020202020204" pitchFamily="34" charset="0"/>
            </a:rPr>
            <a:t>2</a:t>
          </a:r>
          <a:endParaRPr lang="en-US" sz="1600" b="1" kern="1200" dirty="0">
            <a:latin typeface="Arial" panose="020B0604020202020204" pitchFamily="34" charset="0"/>
            <a:cs typeface="Arial" panose="020B0604020202020204" pitchFamily="34" charset="0"/>
          </a:endParaRPr>
        </a:p>
      </dsp:txBody>
      <dsp:txXfrm rot="-5400000">
        <a:off x="1" y="826200"/>
        <a:ext cx="464721" cy="199166"/>
      </dsp:txXfrm>
    </dsp:sp>
    <dsp:sp modelId="{AD162346-0183-4A21-81F9-D8084CCA652A}">
      <dsp:nvSpPr>
        <dsp:cNvPr id="0" name=""/>
        <dsp:cNvSpPr/>
      </dsp:nvSpPr>
      <dsp:spPr>
        <a:xfrm rot="5400000">
          <a:off x="3902797" y="-2844236"/>
          <a:ext cx="431526" cy="7307678"/>
        </a:xfrm>
        <a:prstGeom prst="round2SameRect">
          <a:avLst/>
        </a:prstGeom>
        <a:no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CN" altLang="en-US" sz="1800" b="1" kern="1200" dirty="0" smtClean="0">
              <a:solidFill>
                <a:srgbClr val="002060"/>
              </a:solidFill>
              <a:latin typeface="Arial" panose="020B0604020202020204" pitchFamily="34" charset="0"/>
              <a:cs typeface="Arial" panose="020B0604020202020204" pitchFamily="34" charset="0"/>
            </a:rPr>
            <a:t>捕捉資料</a:t>
          </a:r>
          <a:r>
            <a:rPr lang="en-US" sz="1800" b="1" kern="1200" dirty="0" smtClean="0">
              <a:solidFill>
                <a:srgbClr val="002060"/>
              </a:solidFill>
              <a:latin typeface="Arial" panose="020B0604020202020204" pitchFamily="34" charset="0"/>
              <a:cs typeface="Arial" panose="020B0604020202020204" pitchFamily="34" charset="0"/>
            </a:rPr>
            <a:t>– CRM </a:t>
          </a:r>
          <a:r>
            <a:rPr lang="zh-CN" altLang="en-US" sz="1800" b="1" kern="1200" dirty="0" smtClean="0">
              <a:solidFill>
                <a:srgbClr val="002060"/>
              </a:solidFill>
              <a:latin typeface="Arial" panose="020B0604020202020204" pitchFamily="34" charset="0"/>
              <a:cs typeface="Arial" panose="020B0604020202020204" pitchFamily="34" charset="0"/>
            </a:rPr>
            <a:t>到位</a:t>
          </a:r>
          <a:endParaRPr lang="en-US" sz="1800" b="1" kern="1200" dirty="0">
            <a:solidFill>
              <a:srgbClr val="002060"/>
            </a:solidFill>
            <a:latin typeface="Arial" panose="020B0604020202020204" pitchFamily="34" charset="0"/>
            <a:cs typeface="Arial" panose="020B0604020202020204" pitchFamily="34" charset="0"/>
          </a:endParaRPr>
        </a:p>
      </dsp:txBody>
      <dsp:txXfrm rot="-5400000">
        <a:off x="464722" y="614904"/>
        <a:ext cx="7286613" cy="389396"/>
      </dsp:txXfrm>
    </dsp:sp>
    <dsp:sp modelId="{81FB9912-0BBB-486B-A7D2-54AF492E1E55}">
      <dsp:nvSpPr>
        <dsp:cNvPr id="0" name=""/>
        <dsp:cNvSpPr/>
      </dsp:nvSpPr>
      <dsp:spPr>
        <a:xfrm rot="5400000">
          <a:off x="-99583" y="1283229"/>
          <a:ext cx="663887" cy="464721"/>
        </a:xfrm>
        <a:prstGeom prst="chevron">
          <a:avLst/>
        </a:prstGeom>
        <a:gradFill rotWithShape="0">
          <a:gsLst>
            <a:gs pos="0">
              <a:schemeClr val="accent1">
                <a:alpha val="90000"/>
                <a:hueOff val="0"/>
                <a:satOff val="0"/>
                <a:lumOff val="0"/>
                <a:alphaOff val="-11429"/>
                <a:shade val="51000"/>
                <a:satMod val="130000"/>
              </a:schemeClr>
            </a:gs>
            <a:gs pos="80000">
              <a:schemeClr val="accent1">
                <a:alpha val="90000"/>
                <a:hueOff val="0"/>
                <a:satOff val="0"/>
                <a:lumOff val="0"/>
                <a:alphaOff val="-11429"/>
                <a:shade val="93000"/>
                <a:satMod val="130000"/>
              </a:schemeClr>
            </a:gs>
            <a:gs pos="100000">
              <a:schemeClr val="accent1">
                <a:alpha val="90000"/>
                <a:hueOff val="0"/>
                <a:satOff val="0"/>
                <a:lumOff val="0"/>
                <a:alphaOff val="-11429"/>
                <a:shade val="94000"/>
                <a:satMod val="135000"/>
              </a:schemeClr>
            </a:gs>
          </a:gsLst>
          <a:lin ang="16200000" scaled="0"/>
        </a:gradFill>
        <a:ln w="9525" cap="flat" cmpd="sng" algn="ctr">
          <a:solidFill>
            <a:schemeClr val="accent1">
              <a:alpha val="90000"/>
              <a:hueOff val="0"/>
              <a:satOff val="0"/>
              <a:lumOff val="0"/>
              <a:alphaOff val="-11429"/>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anose="020B0604020202020204" pitchFamily="34" charset="0"/>
              <a:cs typeface="Arial" panose="020B0604020202020204" pitchFamily="34" charset="0"/>
            </a:rPr>
            <a:t>3</a:t>
          </a:r>
          <a:endParaRPr lang="en-US" sz="1600" b="1" kern="1200" dirty="0">
            <a:latin typeface="Arial" panose="020B0604020202020204" pitchFamily="34" charset="0"/>
            <a:cs typeface="Arial" panose="020B0604020202020204" pitchFamily="34" charset="0"/>
          </a:endParaRPr>
        </a:p>
      </dsp:txBody>
      <dsp:txXfrm rot="-5400000">
        <a:off x="1" y="1416007"/>
        <a:ext cx="464721" cy="199166"/>
      </dsp:txXfrm>
    </dsp:sp>
    <dsp:sp modelId="{91A0B7B3-159D-438A-A541-82675E823D33}">
      <dsp:nvSpPr>
        <dsp:cNvPr id="0" name=""/>
        <dsp:cNvSpPr/>
      </dsp:nvSpPr>
      <dsp:spPr>
        <a:xfrm rot="5400000">
          <a:off x="3902797" y="-2254429"/>
          <a:ext cx="431526" cy="7307678"/>
        </a:xfrm>
        <a:prstGeom prst="round2SameRect">
          <a:avLst/>
        </a:prstGeom>
        <a:no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CN" altLang="en-US" sz="1800" b="1" kern="1200" dirty="0" smtClean="0">
              <a:solidFill>
                <a:srgbClr val="002060"/>
              </a:solidFill>
              <a:latin typeface="Arial" panose="020B0604020202020204" pitchFamily="34" charset="0"/>
              <a:cs typeface="Arial" panose="020B0604020202020204" pitchFamily="34" charset="0"/>
            </a:rPr>
            <a:t>鑒定配對邏輯</a:t>
          </a:r>
          <a:r>
            <a:rPr lang="en-US" sz="1800" b="1" kern="1200" dirty="0" smtClean="0">
              <a:solidFill>
                <a:srgbClr val="002060"/>
              </a:solidFill>
              <a:latin typeface="Arial" panose="020B0604020202020204" pitchFamily="34" charset="0"/>
              <a:cs typeface="Arial" panose="020B0604020202020204" pitchFamily="34" charset="0"/>
            </a:rPr>
            <a:t>--</a:t>
          </a:r>
          <a:r>
            <a:rPr lang="zh-CN" altLang="en-US" sz="1800" b="1" kern="1200" dirty="0" smtClean="0">
              <a:solidFill>
                <a:srgbClr val="002060"/>
              </a:solidFill>
              <a:latin typeface="Arial" panose="020B0604020202020204" pitchFamily="34" charset="0"/>
              <a:cs typeface="Arial" panose="020B0604020202020204" pitchFamily="34" charset="0"/>
            </a:rPr>
            <a:t>深化產業邏輯</a:t>
          </a:r>
          <a:endParaRPr lang="en-US" sz="1800" b="1" kern="1200" dirty="0">
            <a:solidFill>
              <a:srgbClr val="002060"/>
            </a:solidFill>
            <a:latin typeface="Arial" panose="020B0604020202020204" pitchFamily="34" charset="0"/>
            <a:cs typeface="Arial" panose="020B0604020202020204" pitchFamily="34" charset="0"/>
          </a:endParaRPr>
        </a:p>
      </dsp:txBody>
      <dsp:txXfrm rot="-5400000">
        <a:off x="464722" y="1204711"/>
        <a:ext cx="7286613" cy="389396"/>
      </dsp:txXfrm>
    </dsp:sp>
    <dsp:sp modelId="{D8B3A3E8-23E9-4D4C-B9A3-5E1E9AAE1816}">
      <dsp:nvSpPr>
        <dsp:cNvPr id="0" name=""/>
        <dsp:cNvSpPr/>
      </dsp:nvSpPr>
      <dsp:spPr>
        <a:xfrm rot="5400000">
          <a:off x="-99583" y="1873036"/>
          <a:ext cx="663887" cy="464721"/>
        </a:xfrm>
        <a:prstGeom prst="chevron">
          <a:avLst/>
        </a:prstGeom>
        <a:gradFill rotWithShape="0">
          <a:gsLst>
            <a:gs pos="0">
              <a:schemeClr val="accent1">
                <a:alpha val="90000"/>
                <a:hueOff val="0"/>
                <a:satOff val="0"/>
                <a:lumOff val="0"/>
                <a:alphaOff val="-17143"/>
                <a:shade val="51000"/>
                <a:satMod val="130000"/>
              </a:schemeClr>
            </a:gs>
            <a:gs pos="80000">
              <a:schemeClr val="accent1">
                <a:alpha val="90000"/>
                <a:hueOff val="0"/>
                <a:satOff val="0"/>
                <a:lumOff val="0"/>
                <a:alphaOff val="-17143"/>
                <a:shade val="93000"/>
                <a:satMod val="130000"/>
              </a:schemeClr>
            </a:gs>
            <a:gs pos="100000">
              <a:schemeClr val="accent1">
                <a:alpha val="90000"/>
                <a:hueOff val="0"/>
                <a:satOff val="0"/>
                <a:lumOff val="0"/>
                <a:alphaOff val="-17143"/>
                <a:shade val="94000"/>
                <a:satMod val="135000"/>
              </a:schemeClr>
            </a:gs>
          </a:gsLst>
          <a:lin ang="16200000" scaled="0"/>
        </a:gradFill>
        <a:ln w="9525" cap="flat" cmpd="sng" algn="ctr">
          <a:solidFill>
            <a:schemeClr val="accent1">
              <a:alpha val="90000"/>
              <a:hueOff val="0"/>
              <a:satOff val="0"/>
              <a:lumOff val="0"/>
              <a:alphaOff val="-17143"/>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anose="020B0604020202020204" pitchFamily="34" charset="0"/>
              <a:cs typeface="Arial" panose="020B0604020202020204" pitchFamily="34" charset="0"/>
            </a:rPr>
            <a:t>4</a:t>
          </a:r>
          <a:endParaRPr lang="en-US" sz="1600" b="1" kern="1200" dirty="0">
            <a:latin typeface="Arial" panose="020B0604020202020204" pitchFamily="34" charset="0"/>
            <a:cs typeface="Arial" panose="020B0604020202020204" pitchFamily="34" charset="0"/>
          </a:endParaRPr>
        </a:p>
      </dsp:txBody>
      <dsp:txXfrm rot="-5400000">
        <a:off x="1" y="2005814"/>
        <a:ext cx="464721" cy="199166"/>
      </dsp:txXfrm>
    </dsp:sp>
    <dsp:sp modelId="{13ADD0D5-FDDA-4D45-872F-C2BA74903329}">
      <dsp:nvSpPr>
        <dsp:cNvPr id="0" name=""/>
        <dsp:cNvSpPr/>
      </dsp:nvSpPr>
      <dsp:spPr>
        <a:xfrm rot="5400000">
          <a:off x="3902797" y="-1664623"/>
          <a:ext cx="431526" cy="7307678"/>
        </a:xfrm>
        <a:prstGeom prst="round2SameRect">
          <a:avLst/>
        </a:prstGeom>
        <a:no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CN" altLang="en-US" sz="1800" b="1" kern="1200" dirty="0" smtClean="0">
              <a:solidFill>
                <a:srgbClr val="002060"/>
              </a:solidFill>
              <a:latin typeface="Arial" panose="020B0604020202020204" pitchFamily="34" charset="0"/>
              <a:cs typeface="Arial" panose="020B0604020202020204" pitchFamily="34" charset="0"/>
            </a:rPr>
            <a:t>加強客戶展商和觀眾的參與</a:t>
          </a:r>
          <a:endParaRPr lang="en-US" sz="1800" b="1" kern="1200" dirty="0">
            <a:solidFill>
              <a:srgbClr val="002060"/>
            </a:solidFill>
            <a:latin typeface="Arial" panose="020B0604020202020204" pitchFamily="34" charset="0"/>
            <a:cs typeface="Arial" panose="020B0604020202020204" pitchFamily="34" charset="0"/>
          </a:endParaRPr>
        </a:p>
      </dsp:txBody>
      <dsp:txXfrm rot="-5400000">
        <a:off x="464722" y="1794517"/>
        <a:ext cx="7286613" cy="389396"/>
      </dsp:txXfrm>
    </dsp:sp>
    <dsp:sp modelId="{F871C776-D077-4058-BA98-3CB8DC1FB0F1}">
      <dsp:nvSpPr>
        <dsp:cNvPr id="0" name=""/>
        <dsp:cNvSpPr/>
      </dsp:nvSpPr>
      <dsp:spPr>
        <a:xfrm rot="5400000">
          <a:off x="-99583" y="2462842"/>
          <a:ext cx="663887" cy="464721"/>
        </a:xfrm>
        <a:prstGeom prst="chevron">
          <a:avLst/>
        </a:prstGeom>
        <a:gradFill rotWithShape="0">
          <a:gsLst>
            <a:gs pos="0">
              <a:schemeClr val="accent1">
                <a:alpha val="90000"/>
                <a:hueOff val="0"/>
                <a:satOff val="0"/>
                <a:lumOff val="0"/>
                <a:alphaOff val="-22857"/>
                <a:shade val="51000"/>
                <a:satMod val="130000"/>
              </a:schemeClr>
            </a:gs>
            <a:gs pos="80000">
              <a:schemeClr val="accent1">
                <a:alpha val="90000"/>
                <a:hueOff val="0"/>
                <a:satOff val="0"/>
                <a:lumOff val="0"/>
                <a:alphaOff val="-22857"/>
                <a:shade val="93000"/>
                <a:satMod val="130000"/>
              </a:schemeClr>
            </a:gs>
            <a:gs pos="100000">
              <a:schemeClr val="accent1">
                <a:alpha val="90000"/>
                <a:hueOff val="0"/>
                <a:satOff val="0"/>
                <a:lumOff val="0"/>
                <a:alphaOff val="-22857"/>
                <a:shade val="94000"/>
                <a:satMod val="135000"/>
              </a:schemeClr>
            </a:gs>
          </a:gsLst>
          <a:lin ang="16200000" scaled="0"/>
        </a:gradFill>
        <a:ln w="9525" cap="flat" cmpd="sng" algn="ctr">
          <a:solidFill>
            <a:schemeClr val="accent1">
              <a:alpha val="90000"/>
              <a:hueOff val="0"/>
              <a:satOff val="0"/>
              <a:lumOff val="0"/>
              <a:alphaOff val="-22857"/>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anose="020B0604020202020204" pitchFamily="34" charset="0"/>
              <a:cs typeface="Arial" panose="020B0604020202020204" pitchFamily="34" charset="0"/>
            </a:rPr>
            <a:t>5</a:t>
          </a:r>
          <a:endParaRPr lang="en-US" sz="1600" b="1" kern="1200" dirty="0">
            <a:latin typeface="Arial" panose="020B0604020202020204" pitchFamily="34" charset="0"/>
            <a:cs typeface="Arial" panose="020B0604020202020204" pitchFamily="34" charset="0"/>
          </a:endParaRPr>
        </a:p>
      </dsp:txBody>
      <dsp:txXfrm rot="-5400000">
        <a:off x="1" y="2595620"/>
        <a:ext cx="464721" cy="199166"/>
      </dsp:txXfrm>
    </dsp:sp>
    <dsp:sp modelId="{F5490AAC-09B4-4837-BD27-0F3C917701FA}">
      <dsp:nvSpPr>
        <dsp:cNvPr id="0" name=""/>
        <dsp:cNvSpPr/>
      </dsp:nvSpPr>
      <dsp:spPr>
        <a:xfrm rot="5400000">
          <a:off x="3902797" y="-1074816"/>
          <a:ext cx="431526" cy="7307678"/>
        </a:xfrm>
        <a:prstGeom prst="round2SameRect">
          <a:avLst/>
        </a:prstGeom>
        <a:no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CN" altLang="en-US" sz="1800" b="1" kern="1200" dirty="0" smtClean="0">
              <a:solidFill>
                <a:srgbClr val="002060"/>
              </a:solidFill>
              <a:latin typeface="Arial" panose="020B0604020202020204" pitchFamily="34" charset="0"/>
              <a:cs typeface="Arial" panose="020B0604020202020204" pitchFamily="34" charset="0"/>
            </a:rPr>
            <a:t>收集客戶洞察</a:t>
          </a:r>
          <a:r>
            <a:rPr lang="en-US" sz="1800" b="1" kern="1200" dirty="0" smtClean="0">
              <a:solidFill>
                <a:srgbClr val="002060"/>
              </a:solidFill>
              <a:latin typeface="Arial" panose="020B0604020202020204" pitchFamily="34" charset="0"/>
              <a:cs typeface="Arial" panose="020B0604020202020204" pitchFamily="34" charset="0"/>
            </a:rPr>
            <a:t> </a:t>
          </a:r>
          <a:endParaRPr lang="en-US" sz="1800" b="1" kern="1200" dirty="0">
            <a:solidFill>
              <a:srgbClr val="002060"/>
            </a:solidFill>
            <a:latin typeface="Arial" panose="020B0604020202020204" pitchFamily="34" charset="0"/>
            <a:cs typeface="Arial" panose="020B0604020202020204" pitchFamily="34" charset="0"/>
          </a:endParaRPr>
        </a:p>
      </dsp:txBody>
      <dsp:txXfrm rot="-5400000">
        <a:off x="464722" y="2384324"/>
        <a:ext cx="7286613" cy="389396"/>
      </dsp:txXfrm>
    </dsp:sp>
    <dsp:sp modelId="{0798C4EA-8D9B-4073-9D10-CD2690EB79D0}">
      <dsp:nvSpPr>
        <dsp:cNvPr id="0" name=""/>
        <dsp:cNvSpPr/>
      </dsp:nvSpPr>
      <dsp:spPr>
        <a:xfrm rot="5400000">
          <a:off x="-99583" y="3052649"/>
          <a:ext cx="663887" cy="464721"/>
        </a:xfrm>
        <a:prstGeom prst="chevron">
          <a:avLst/>
        </a:prstGeom>
        <a:gradFill rotWithShape="0">
          <a:gsLst>
            <a:gs pos="0">
              <a:schemeClr val="accent1">
                <a:alpha val="90000"/>
                <a:hueOff val="0"/>
                <a:satOff val="0"/>
                <a:lumOff val="0"/>
                <a:alphaOff val="-28571"/>
                <a:shade val="51000"/>
                <a:satMod val="130000"/>
              </a:schemeClr>
            </a:gs>
            <a:gs pos="80000">
              <a:schemeClr val="accent1">
                <a:alpha val="90000"/>
                <a:hueOff val="0"/>
                <a:satOff val="0"/>
                <a:lumOff val="0"/>
                <a:alphaOff val="-28571"/>
                <a:shade val="93000"/>
                <a:satMod val="130000"/>
              </a:schemeClr>
            </a:gs>
            <a:gs pos="100000">
              <a:schemeClr val="accent1">
                <a:alpha val="90000"/>
                <a:hueOff val="0"/>
                <a:satOff val="0"/>
                <a:lumOff val="0"/>
                <a:alphaOff val="-28571"/>
                <a:shade val="94000"/>
                <a:satMod val="135000"/>
              </a:schemeClr>
            </a:gs>
          </a:gsLst>
          <a:lin ang="16200000" scaled="0"/>
        </a:gradFill>
        <a:ln w="9525" cap="flat" cmpd="sng" algn="ctr">
          <a:solidFill>
            <a:schemeClr val="accent1">
              <a:alpha val="90000"/>
              <a:hueOff val="0"/>
              <a:satOff val="0"/>
              <a:lumOff val="0"/>
              <a:alphaOff val="-28571"/>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anose="020B0604020202020204" pitchFamily="34" charset="0"/>
              <a:cs typeface="Arial" panose="020B0604020202020204" pitchFamily="34" charset="0"/>
            </a:rPr>
            <a:t>6</a:t>
          </a:r>
          <a:endParaRPr lang="en-US" sz="1600" b="1" kern="1200" dirty="0">
            <a:latin typeface="Arial" panose="020B0604020202020204" pitchFamily="34" charset="0"/>
            <a:cs typeface="Arial" panose="020B0604020202020204" pitchFamily="34" charset="0"/>
          </a:endParaRPr>
        </a:p>
      </dsp:txBody>
      <dsp:txXfrm rot="-5400000">
        <a:off x="1" y="3185427"/>
        <a:ext cx="464721" cy="199166"/>
      </dsp:txXfrm>
    </dsp:sp>
    <dsp:sp modelId="{4219FDF2-D8A3-4C68-86C5-2385044EE2F3}">
      <dsp:nvSpPr>
        <dsp:cNvPr id="0" name=""/>
        <dsp:cNvSpPr/>
      </dsp:nvSpPr>
      <dsp:spPr>
        <a:xfrm rot="5400000">
          <a:off x="3902797" y="-485009"/>
          <a:ext cx="431526" cy="7307678"/>
        </a:xfrm>
        <a:prstGeom prst="round2SameRect">
          <a:avLst/>
        </a:prstGeom>
        <a:no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CN" altLang="en-US" sz="1800" b="1" kern="1200" dirty="0" smtClean="0">
              <a:solidFill>
                <a:srgbClr val="002060"/>
              </a:solidFill>
              <a:latin typeface="Arial" panose="020B0604020202020204" pitchFamily="34" charset="0"/>
              <a:cs typeface="Arial" panose="020B0604020202020204" pitchFamily="34" charset="0"/>
            </a:rPr>
            <a:t>配對</a:t>
          </a:r>
          <a:endParaRPr lang="en-US" sz="1800" b="1" kern="1200" dirty="0">
            <a:solidFill>
              <a:srgbClr val="002060"/>
            </a:solidFill>
            <a:latin typeface="Arial" panose="020B0604020202020204" pitchFamily="34" charset="0"/>
            <a:cs typeface="Arial" panose="020B0604020202020204" pitchFamily="34" charset="0"/>
          </a:endParaRPr>
        </a:p>
      </dsp:txBody>
      <dsp:txXfrm rot="-5400000">
        <a:off x="464722" y="2974131"/>
        <a:ext cx="7286613" cy="389396"/>
      </dsp:txXfrm>
    </dsp:sp>
    <dsp:sp modelId="{5BA09313-3CF6-4F74-9F65-27AC6133FD2D}">
      <dsp:nvSpPr>
        <dsp:cNvPr id="0" name=""/>
        <dsp:cNvSpPr/>
      </dsp:nvSpPr>
      <dsp:spPr>
        <a:xfrm rot="5400000">
          <a:off x="-99583" y="3642456"/>
          <a:ext cx="663887" cy="464721"/>
        </a:xfrm>
        <a:prstGeom prst="chevron">
          <a:avLst/>
        </a:prstGeom>
        <a:gradFill rotWithShape="0">
          <a:gsLst>
            <a:gs pos="0">
              <a:schemeClr val="accent1">
                <a:alpha val="90000"/>
                <a:hueOff val="0"/>
                <a:satOff val="0"/>
                <a:lumOff val="0"/>
                <a:alphaOff val="-34286"/>
                <a:shade val="51000"/>
                <a:satMod val="130000"/>
              </a:schemeClr>
            </a:gs>
            <a:gs pos="80000">
              <a:schemeClr val="accent1">
                <a:alpha val="90000"/>
                <a:hueOff val="0"/>
                <a:satOff val="0"/>
                <a:lumOff val="0"/>
                <a:alphaOff val="-34286"/>
                <a:shade val="93000"/>
                <a:satMod val="130000"/>
              </a:schemeClr>
            </a:gs>
            <a:gs pos="100000">
              <a:schemeClr val="accent1">
                <a:alpha val="90000"/>
                <a:hueOff val="0"/>
                <a:satOff val="0"/>
                <a:lumOff val="0"/>
                <a:alphaOff val="-34286"/>
                <a:shade val="94000"/>
                <a:satMod val="135000"/>
              </a:schemeClr>
            </a:gs>
          </a:gsLst>
          <a:lin ang="16200000" scaled="0"/>
        </a:gradFill>
        <a:ln w="9525" cap="flat" cmpd="sng" algn="ctr">
          <a:solidFill>
            <a:schemeClr val="accent1">
              <a:alpha val="90000"/>
              <a:hueOff val="0"/>
              <a:satOff val="0"/>
              <a:lumOff val="0"/>
              <a:alphaOff val="-34286"/>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anose="020B0604020202020204" pitchFamily="34" charset="0"/>
              <a:cs typeface="Arial" panose="020B0604020202020204" pitchFamily="34" charset="0"/>
            </a:rPr>
            <a:t>7</a:t>
          </a:r>
          <a:endParaRPr lang="en-US" sz="1600" b="1" kern="1200" dirty="0">
            <a:latin typeface="Arial" panose="020B0604020202020204" pitchFamily="34" charset="0"/>
            <a:cs typeface="Arial" panose="020B0604020202020204" pitchFamily="34" charset="0"/>
          </a:endParaRPr>
        </a:p>
      </dsp:txBody>
      <dsp:txXfrm rot="-5400000">
        <a:off x="1" y="3775234"/>
        <a:ext cx="464721" cy="199166"/>
      </dsp:txXfrm>
    </dsp:sp>
    <dsp:sp modelId="{1767D276-5F53-4696-B0A7-C5C20246B58E}">
      <dsp:nvSpPr>
        <dsp:cNvPr id="0" name=""/>
        <dsp:cNvSpPr/>
      </dsp:nvSpPr>
      <dsp:spPr>
        <a:xfrm rot="5400000">
          <a:off x="3902797" y="104796"/>
          <a:ext cx="431526" cy="7307678"/>
        </a:xfrm>
        <a:prstGeom prst="round2SameRect">
          <a:avLst/>
        </a:prstGeom>
        <a:no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CN" altLang="en-US" sz="1800" b="1" kern="1200" dirty="0" smtClean="0">
              <a:solidFill>
                <a:srgbClr val="002060"/>
              </a:solidFill>
              <a:latin typeface="Arial" panose="020B0604020202020204" pitchFamily="34" charset="0"/>
              <a:cs typeface="Arial" panose="020B0604020202020204" pitchFamily="34" charset="0"/>
            </a:rPr>
            <a:t>實現配對結果</a:t>
          </a:r>
          <a:r>
            <a:rPr lang="en-US" sz="1800" b="1" kern="1200" dirty="0" smtClean="0">
              <a:solidFill>
                <a:srgbClr val="002060"/>
              </a:solidFill>
              <a:latin typeface="Arial" panose="020B0604020202020204" pitchFamily="34" charset="0"/>
              <a:cs typeface="Arial" panose="020B0604020202020204" pitchFamily="34" charset="0"/>
            </a:rPr>
            <a:t> —</a:t>
          </a:r>
          <a:r>
            <a:rPr lang="zh-CN" altLang="en-US" sz="1800" b="1" kern="1200" dirty="0" smtClean="0">
              <a:solidFill>
                <a:srgbClr val="002060"/>
              </a:solidFill>
              <a:latin typeface="Arial" panose="020B0604020202020204" pitchFamily="34" charset="0"/>
              <a:cs typeface="Arial" panose="020B0604020202020204" pitchFamily="34" charset="0"/>
            </a:rPr>
            <a:t>手機，電郵和社交媒體</a:t>
          </a:r>
          <a:r>
            <a:rPr lang="en-US" sz="1800" b="1" kern="1200" dirty="0" smtClean="0">
              <a:solidFill>
                <a:srgbClr val="002060"/>
              </a:solidFill>
              <a:latin typeface="Arial" panose="020B0604020202020204" pitchFamily="34" charset="0"/>
              <a:cs typeface="Arial" panose="020B0604020202020204" pitchFamily="34" charset="0"/>
            </a:rPr>
            <a:t> </a:t>
          </a:r>
          <a:endParaRPr lang="en-US" sz="1800" b="1" kern="1200" dirty="0">
            <a:solidFill>
              <a:srgbClr val="002060"/>
            </a:solidFill>
            <a:latin typeface="Arial" panose="020B0604020202020204" pitchFamily="34" charset="0"/>
            <a:cs typeface="Arial" panose="020B0604020202020204" pitchFamily="34" charset="0"/>
          </a:endParaRPr>
        </a:p>
      </dsp:txBody>
      <dsp:txXfrm rot="-5400000">
        <a:off x="464722" y="3563937"/>
        <a:ext cx="7286613" cy="389396"/>
      </dsp:txXfrm>
    </dsp:sp>
    <dsp:sp modelId="{ABD7A119-8C80-46BB-A271-C9991C7894C3}">
      <dsp:nvSpPr>
        <dsp:cNvPr id="0" name=""/>
        <dsp:cNvSpPr/>
      </dsp:nvSpPr>
      <dsp:spPr>
        <a:xfrm rot="5400000">
          <a:off x="-99583" y="4232262"/>
          <a:ext cx="663887" cy="464721"/>
        </a:xfrm>
        <a:prstGeom prst="chevron">
          <a:avLst/>
        </a:prstGeom>
        <a:gradFill rotWithShape="0">
          <a:gsLst>
            <a:gs pos="0">
              <a:schemeClr val="accent1">
                <a:alpha val="90000"/>
                <a:hueOff val="0"/>
                <a:satOff val="0"/>
                <a:lumOff val="0"/>
                <a:alphaOff val="-40000"/>
                <a:shade val="51000"/>
                <a:satMod val="130000"/>
              </a:schemeClr>
            </a:gs>
            <a:gs pos="80000">
              <a:schemeClr val="accent1">
                <a:alpha val="90000"/>
                <a:hueOff val="0"/>
                <a:satOff val="0"/>
                <a:lumOff val="0"/>
                <a:alphaOff val="-40000"/>
                <a:shade val="93000"/>
                <a:satMod val="130000"/>
              </a:schemeClr>
            </a:gs>
            <a:gs pos="100000">
              <a:schemeClr val="accent1">
                <a:alpha val="90000"/>
                <a:hueOff val="0"/>
                <a:satOff val="0"/>
                <a:lumOff val="0"/>
                <a:alphaOff val="-40000"/>
                <a:shade val="94000"/>
                <a:satMod val="135000"/>
              </a:schemeClr>
            </a:gs>
          </a:gsLst>
          <a:lin ang="16200000" scaled="0"/>
        </a:gradFill>
        <a:ln w="9525" cap="flat" cmpd="sng" algn="ctr">
          <a:solidFill>
            <a:schemeClr val="accent1">
              <a:alpha val="90000"/>
              <a:hueOff val="0"/>
              <a:satOff val="0"/>
              <a:lumOff val="0"/>
              <a:alphaOff val="-4000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anose="020B0604020202020204" pitchFamily="34" charset="0"/>
              <a:cs typeface="Arial" panose="020B0604020202020204" pitchFamily="34" charset="0"/>
            </a:rPr>
            <a:t>8</a:t>
          </a:r>
          <a:endParaRPr lang="en-US" sz="1600" b="1" kern="1200" dirty="0">
            <a:latin typeface="Arial" panose="020B0604020202020204" pitchFamily="34" charset="0"/>
            <a:cs typeface="Arial" panose="020B0604020202020204" pitchFamily="34" charset="0"/>
          </a:endParaRPr>
        </a:p>
      </dsp:txBody>
      <dsp:txXfrm rot="-5400000">
        <a:off x="1" y="4365040"/>
        <a:ext cx="464721" cy="199166"/>
      </dsp:txXfrm>
    </dsp:sp>
    <dsp:sp modelId="{117350A4-4220-4DA6-93CF-A7B9E8D3A2D6}">
      <dsp:nvSpPr>
        <dsp:cNvPr id="0" name=""/>
        <dsp:cNvSpPr/>
      </dsp:nvSpPr>
      <dsp:spPr>
        <a:xfrm rot="5400000">
          <a:off x="3902797" y="694603"/>
          <a:ext cx="431526" cy="7307678"/>
        </a:xfrm>
        <a:prstGeom prst="round2SameRect">
          <a:avLst/>
        </a:prstGeom>
        <a:no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CN" altLang="en-US" sz="1800" b="1" kern="1200" dirty="0" smtClean="0">
              <a:solidFill>
                <a:srgbClr val="002060"/>
              </a:solidFill>
              <a:latin typeface="Arial" panose="020B0604020202020204" pitchFamily="34" charset="0"/>
              <a:cs typeface="Arial" panose="020B0604020202020204" pitchFamily="34" charset="0"/>
            </a:rPr>
            <a:t>用電子工具促進實施現場會議</a:t>
          </a:r>
          <a:r>
            <a:rPr lang="en-US" altLang="zh-CN" sz="1800" b="1" kern="1200" dirty="0" smtClean="0">
              <a:solidFill>
                <a:srgbClr val="002060"/>
              </a:solidFill>
              <a:latin typeface="Arial" panose="020B0604020202020204" pitchFamily="34" charset="0"/>
              <a:cs typeface="Arial" panose="020B0604020202020204" pitchFamily="34" charset="0"/>
            </a:rPr>
            <a:t>-</a:t>
          </a:r>
          <a:r>
            <a:rPr lang="zh-CN" altLang="en-US" sz="1800" b="1" kern="1200" dirty="0" smtClean="0">
              <a:solidFill>
                <a:srgbClr val="002060"/>
              </a:solidFill>
              <a:latin typeface="Arial" panose="020B0604020202020204" pitchFamily="34" charset="0"/>
              <a:cs typeface="Arial" panose="020B0604020202020204" pitchFamily="34" charset="0"/>
            </a:rPr>
            <a:t>手機，</a:t>
          </a:r>
          <a:r>
            <a:rPr lang="en-US" altLang="zh-CN" sz="1800" b="1" kern="1200" dirty="0" smtClean="0">
              <a:solidFill>
                <a:srgbClr val="002060"/>
              </a:solidFill>
              <a:latin typeface="Arial" panose="020B0604020202020204" pitchFamily="34" charset="0"/>
              <a:cs typeface="Arial" panose="020B0604020202020204" pitchFamily="34" charset="0"/>
            </a:rPr>
            <a:t>APP</a:t>
          </a:r>
          <a:r>
            <a:rPr lang="zh-CN" altLang="en-US" sz="1800" b="1" kern="1200" dirty="0" smtClean="0">
              <a:solidFill>
                <a:srgbClr val="002060"/>
              </a:solidFill>
              <a:latin typeface="Arial" panose="020B0604020202020204" pitchFamily="34" charset="0"/>
              <a:cs typeface="Arial" panose="020B0604020202020204" pitchFamily="34" charset="0"/>
            </a:rPr>
            <a:t>，社交媒體</a:t>
          </a:r>
          <a:endParaRPr lang="en-US" sz="1800" b="1" kern="1200" dirty="0">
            <a:solidFill>
              <a:srgbClr val="002060"/>
            </a:solidFill>
            <a:latin typeface="Arial" panose="020B0604020202020204" pitchFamily="34" charset="0"/>
            <a:cs typeface="Arial" panose="020B0604020202020204" pitchFamily="34" charset="0"/>
          </a:endParaRPr>
        </a:p>
      </dsp:txBody>
      <dsp:txXfrm rot="-5400000">
        <a:off x="464722" y="4153744"/>
        <a:ext cx="7286613" cy="3893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0DCD7E-DB2C-4D40-B2D0-3C107D37722D}">
      <dsp:nvSpPr>
        <dsp:cNvPr id="0" name=""/>
        <dsp:cNvSpPr/>
      </dsp:nvSpPr>
      <dsp:spPr>
        <a:xfrm>
          <a:off x="1829" y="0"/>
          <a:ext cx="2035320" cy="5648667"/>
        </a:xfrm>
        <a:prstGeom prst="roundRect">
          <a:avLst>
            <a:gd name="adj" fmla="val 10000"/>
          </a:avLst>
        </a:prstGeom>
        <a:solidFill>
          <a:srgbClr val="0066CC"/>
        </a:solidFill>
        <a:ln>
          <a:noFill/>
        </a:ln>
        <a:effectLst/>
      </dsp:spPr>
      <dsp:style>
        <a:lnRef idx="0">
          <a:scrgbClr r="0" g="0" b="0"/>
        </a:lnRef>
        <a:fillRef idx="1">
          <a:scrgbClr r="0" g="0" b="0"/>
        </a:fillRef>
        <a:effectRef idx="0">
          <a:scrgbClr r="0" g="0" b="0"/>
        </a:effectRef>
        <a:fontRef idx="minor"/>
      </dsp:style>
      <dsp:txBody>
        <a:bodyPr spcFirstLastPara="0" vert="horz" wrap="square" lIns="251460" tIns="251460" rIns="251460" bIns="251460" numCol="1" spcCol="1270" anchor="ctr" anchorCtr="0">
          <a:noAutofit/>
        </a:bodyPr>
        <a:lstStyle/>
        <a:p>
          <a:pPr lvl="0" algn="ctr" defTabSz="2933700">
            <a:lnSpc>
              <a:spcPct val="90000"/>
            </a:lnSpc>
            <a:spcBef>
              <a:spcPct val="0"/>
            </a:spcBef>
            <a:spcAft>
              <a:spcPct val="35000"/>
            </a:spcAft>
          </a:pPr>
          <a:endParaRPr lang="en-US" sz="6600" kern="1200" dirty="0"/>
        </a:p>
      </dsp:txBody>
      <dsp:txXfrm>
        <a:off x="1829" y="0"/>
        <a:ext cx="2035320" cy="1694600"/>
      </dsp:txXfrm>
    </dsp:sp>
    <dsp:sp modelId="{233D69BF-0B5D-42A1-B232-76C5F417980E}">
      <dsp:nvSpPr>
        <dsp:cNvPr id="0" name=""/>
        <dsp:cNvSpPr/>
      </dsp:nvSpPr>
      <dsp:spPr>
        <a:xfrm>
          <a:off x="110947" y="162262"/>
          <a:ext cx="1787809" cy="392240"/>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zh-CN" altLang="en-US" sz="1600" kern="1200" dirty="0" smtClean="0"/>
            <a:t>登录</a:t>
          </a:r>
          <a:endParaRPr lang="en-US" sz="1600" kern="1200" dirty="0"/>
        </a:p>
      </dsp:txBody>
      <dsp:txXfrm>
        <a:off x="122435" y="173750"/>
        <a:ext cx="1764833" cy="369264"/>
      </dsp:txXfrm>
    </dsp:sp>
    <dsp:sp modelId="{4AA6CC86-2F25-4917-8D0D-1ED676CA7858}">
      <dsp:nvSpPr>
        <dsp:cNvPr id="0" name=""/>
        <dsp:cNvSpPr/>
      </dsp:nvSpPr>
      <dsp:spPr>
        <a:xfrm>
          <a:off x="2190044" y="0"/>
          <a:ext cx="2035320" cy="5648667"/>
        </a:xfrm>
        <a:prstGeom prst="roundRect">
          <a:avLst>
            <a:gd name="adj" fmla="val 10000"/>
          </a:avLst>
        </a:prstGeom>
        <a:solidFill>
          <a:srgbClr val="0066CC"/>
        </a:solidFill>
        <a:ln>
          <a:noFill/>
        </a:ln>
        <a:effectLst/>
      </dsp:spPr>
      <dsp:style>
        <a:lnRef idx="0">
          <a:scrgbClr r="0" g="0" b="0"/>
        </a:lnRef>
        <a:fillRef idx="1">
          <a:scrgbClr r="0" g="0" b="0"/>
        </a:fillRef>
        <a:effectRef idx="0">
          <a:scrgbClr r="0" g="0" b="0"/>
        </a:effectRef>
        <a:fontRef idx="minor"/>
      </dsp:style>
      <dsp:txBody>
        <a:bodyPr spcFirstLastPara="0" vert="horz" wrap="square" lIns="251460" tIns="251460" rIns="251460" bIns="251460" numCol="1" spcCol="1270" anchor="ctr" anchorCtr="0">
          <a:noAutofit/>
        </a:bodyPr>
        <a:lstStyle/>
        <a:p>
          <a:pPr lvl="0" algn="ctr" defTabSz="2933700">
            <a:lnSpc>
              <a:spcPct val="90000"/>
            </a:lnSpc>
            <a:spcBef>
              <a:spcPct val="0"/>
            </a:spcBef>
            <a:spcAft>
              <a:spcPct val="35000"/>
            </a:spcAft>
          </a:pPr>
          <a:endParaRPr lang="en-US" sz="6600" kern="1200" dirty="0"/>
        </a:p>
      </dsp:txBody>
      <dsp:txXfrm>
        <a:off x="2190044" y="0"/>
        <a:ext cx="2035320" cy="1694600"/>
      </dsp:txXfrm>
    </dsp:sp>
    <dsp:sp modelId="{E0495DAF-9CCB-4CD1-9291-6987F25792B3}">
      <dsp:nvSpPr>
        <dsp:cNvPr id="0" name=""/>
        <dsp:cNvSpPr/>
      </dsp:nvSpPr>
      <dsp:spPr>
        <a:xfrm>
          <a:off x="2309582" y="204265"/>
          <a:ext cx="1787809" cy="392240"/>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zh-CN" altLang="en-US" sz="1600" kern="1200" dirty="0" smtClean="0"/>
            <a:t>扫描</a:t>
          </a:r>
          <a:endParaRPr lang="en-US" sz="1600" kern="1200" dirty="0"/>
        </a:p>
      </dsp:txBody>
      <dsp:txXfrm>
        <a:off x="2321070" y="215753"/>
        <a:ext cx="1764833" cy="369264"/>
      </dsp:txXfrm>
    </dsp:sp>
    <dsp:sp modelId="{14E6C998-CF2C-46F2-92E8-CAD79C4AAEA7}">
      <dsp:nvSpPr>
        <dsp:cNvPr id="0" name=""/>
        <dsp:cNvSpPr/>
      </dsp:nvSpPr>
      <dsp:spPr>
        <a:xfrm>
          <a:off x="4378014" y="0"/>
          <a:ext cx="2035320" cy="5648667"/>
        </a:xfrm>
        <a:prstGeom prst="roundRect">
          <a:avLst>
            <a:gd name="adj" fmla="val 10000"/>
          </a:avLst>
        </a:prstGeom>
        <a:solidFill>
          <a:srgbClr val="0066CC"/>
        </a:solidFill>
        <a:ln>
          <a:noFill/>
        </a:ln>
        <a:effectLst/>
      </dsp:spPr>
      <dsp:style>
        <a:lnRef idx="0">
          <a:scrgbClr r="0" g="0" b="0"/>
        </a:lnRef>
        <a:fillRef idx="1">
          <a:scrgbClr r="0" g="0" b="0"/>
        </a:fillRef>
        <a:effectRef idx="0">
          <a:scrgbClr r="0" g="0" b="0"/>
        </a:effectRef>
        <a:fontRef idx="minor"/>
      </dsp:style>
      <dsp:txBody>
        <a:bodyPr spcFirstLastPara="0" vert="horz" wrap="square" lIns="251460" tIns="251460" rIns="251460" bIns="251460" numCol="1" spcCol="1270" anchor="ctr" anchorCtr="0">
          <a:noAutofit/>
        </a:bodyPr>
        <a:lstStyle/>
        <a:p>
          <a:pPr lvl="0" algn="ctr" defTabSz="2933700">
            <a:lnSpc>
              <a:spcPct val="90000"/>
            </a:lnSpc>
            <a:spcBef>
              <a:spcPct val="0"/>
            </a:spcBef>
            <a:spcAft>
              <a:spcPct val="35000"/>
            </a:spcAft>
          </a:pPr>
          <a:endParaRPr lang="en-US" sz="6600" kern="1200" dirty="0"/>
        </a:p>
      </dsp:txBody>
      <dsp:txXfrm>
        <a:off x="4378014" y="0"/>
        <a:ext cx="2035320" cy="1694600"/>
      </dsp:txXfrm>
    </dsp:sp>
    <dsp:sp modelId="{AAACC7E9-2C75-4AB1-8990-2659368C481B}">
      <dsp:nvSpPr>
        <dsp:cNvPr id="0" name=""/>
        <dsp:cNvSpPr/>
      </dsp:nvSpPr>
      <dsp:spPr>
        <a:xfrm>
          <a:off x="4517449" y="192075"/>
          <a:ext cx="1787809" cy="392240"/>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smtClean="0"/>
            <a:t>DASHBOARD</a:t>
          </a:r>
          <a:r>
            <a:rPr lang="zh-CN" altLang="en-US" sz="1600" kern="1200" dirty="0" smtClean="0"/>
            <a:t>仪表盘</a:t>
          </a:r>
          <a:endParaRPr lang="en-US" sz="1600" kern="1200" dirty="0"/>
        </a:p>
      </dsp:txBody>
      <dsp:txXfrm>
        <a:off x="4528937" y="203563"/>
        <a:ext cx="1764833" cy="369264"/>
      </dsp:txXfrm>
    </dsp:sp>
    <dsp:sp modelId="{D08A95F2-A923-4115-8610-C63BCB7E7AEF}">
      <dsp:nvSpPr>
        <dsp:cNvPr id="0" name=""/>
        <dsp:cNvSpPr/>
      </dsp:nvSpPr>
      <dsp:spPr>
        <a:xfrm>
          <a:off x="6568058" y="0"/>
          <a:ext cx="2035320" cy="5648667"/>
        </a:xfrm>
        <a:prstGeom prst="roundRect">
          <a:avLst>
            <a:gd name="adj" fmla="val 10000"/>
          </a:avLst>
        </a:prstGeom>
        <a:solidFill>
          <a:srgbClr val="0066CC"/>
        </a:solidFill>
        <a:ln>
          <a:noFill/>
        </a:ln>
        <a:effectLst/>
      </dsp:spPr>
      <dsp:style>
        <a:lnRef idx="0">
          <a:scrgbClr r="0" g="0" b="0"/>
        </a:lnRef>
        <a:fillRef idx="1">
          <a:scrgbClr r="0" g="0" b="0"/>
        </a:fillRef>
        <a:effectRef idx="0">
          <a:scrgbClr r="0" g="0" b="0"/>
        </a:effectRef>
        <a:fontRef idx="minor"/>
      </dsp:style>
      <dsp:txBody>
        <a:bodyPr spcFirstLastPara="0" vert="horz" wrap="square" lIns="251460" tIns="251460" rIns="251460" bIns="251460" numCol="1" spcCol="1270" anchor="ctr" anchorCtr="0">
          <a:noAutofit/>
        </a:bodyPr>
        <a:lstStyle/>
        <a:p>
          <a:pPr lvl="0" algn="ctr" defTabSz="2933700">
            <a:lnSpc>
              <a:spcPct val="90000"/>
            </a:lnSpc>
            <a:spcBef>
              <a:spcPct val="0"/>
            </a:spcBef>
            <a:spcAft>
              <a:spcPct val="35000"/>
            </a:spcAft>
          </a:pPr>
          <a:endParaRPr lang="en-US" sz="6600" kern="1200" dirty="0"/>
        </a:p>
      </dsp:txBody>
      <dsp:txXfrm>
        <a:off x="6568058" y="0"/>
        <a:ext cx="2035320" cy="1694600"/>
      </dsp:txXfrm>
    </dsp:sp>
    <dsp:sp modelId="{180D974C-226B-4699-B416-8E56323AA12D}">
      <dsp:nvSpPr>
        <dsp:cNvPr id="0" name=""/>
        <dsp:cNvSpPr/>
      </dsp:nvSpPr>
      <dsp:spPr>
        <a:xfrm>
          <a:off x="6694998" y="192075"/>
          <a:ext cx="1787809" cy="392240"/>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zh-CN" altLang="en-US" sz="1600" kern="1200" dirty="0" smtClean="0"/>
            <a:t>核对</a:t>
          </a:r>
          <a:endParaRPr lang="en-US" sz="1600" kern="1200" dirty="0"/>
        </a:p>
      </dsp:txBody>
      <dsp:txXfrm>
        <a:off x="6706486" y="203563"/>
        <a:ext cx="1764833" cy="36926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3FF75D01-5E44-4C84-834B-F025BB9323D3}" type="datetimeFigureOut">
              <a:rPr lang="en-US" smtClean="0"/>
              <a:t>11/28/2017</a:t>
            </a:fld>
            <a:endParaRPr lang="en-US"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09CE4819-B8C8-40A1-8549-4B33A7F0B9A5}" type="slidenum">
              <a:rPr lang="en-US" smtClean="0"/>
              <a:t>‹#›</a:t>
            </a:fld>
            <a:endParaRPr lang="en-US" dirty="0"/>
          </a:p>
        </p:txBody>
      </p:sp>
    </p:spTree>
    <p:extLst>
      <p:ext uri="{BB962C8B-B14F-4D97-AF65-F5344CB8AC3E}">
        <p14:creationId xmlns:p14="http://schemas.microsoft.com/office/powerpoint/2010/main" val="88521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our world, as</a:t>
            </a:r>
            <a:r>
              <a:rPr lang="en-US" baseline="0" dirty="0" smtClean="0"/>
              <a:t> the exhibitions organsiers, we are proud to provide a very busy show with packed gangways.  </a:t>
            </a:r>
            <a:endParaRPr lang="en-US" dirty="0"/>
          </a:p>
        </p:txBody>
      </p:sp>
      <p:sp>
        <p:nvSpPr>
          <p:cNvPr id="4" name="Slide Number Placeholder 3"/>
          <p:cNvSpPr>
            <a:spLocks noGrp="1"/>
          </p:cNvSpPr>
          <p:nvPr>
            <p:ph type="sldNum" sz="quarter" idx="10"/>
          </p:nvPr>
        </p:nvSpPr>
        <p:spPr/>
        <p:txBody>
          <a:bodyPr/>
          <a:lstStyle/>
          <a:p>
            <a:fld id="{09CE4819-B8C8-40A1-8549-4B33A7F0B9A5}" type="slidenum">
              <a:rPr lang="en-US" smtClean="0"/>
              <a:t>5</a:t>
            </a:fld>
            <a:endParaRPr lang="en-US" dirty="0"/>
          </a:p>
        </p:txBody>
      </p:sp>
    </p:spTree>
    <p:extLst>
      <p:ext uri="{BB962C8B-B14F-4D97-AF65-F5344CB8AC3E}">
        <p14:creationId xmlns:p14="http://schemas.microsoft.com/office/powerpoint/2010/main" val="3288579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CE4819-B8C8-40A1-8549-4B33A7F0B9A5}" type="slidenum">
              <a:rPr lang="en-US" smtClean="0"/>
              <a:t>20</a:t>
            </a:fld>
            <a:endParaRPr lang="en-US" dirty="0"/>
          </a:p>
        </p:txBody>
      </p:sp>
    </p:spTree>
    <p:extLst>
      <p:ext uri="{BB962C8B-B14F-4D97-AF65-F5344CB8AC3E}">
        <p14:creationId xmlns:p14="http://schemas.microsoft.com/office/powerpoint/2010/main" val="3405946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CE4819-B8C8-40A1-8549-4B33A7F0B9A5}" type="slidenum">
              <a:rPr lang="en-US" smtClean="0"/>
              <a:t>21</a:t>
            </a:fld>
            <a:endParaRPr lang="en-US" dirty="0"/>
          </a:p>
        </p:txBody>
      </p:sp>
    </p:spTree>
    <p:extLst>
      <p:ext uri="{BB962C8B-B14F-4D97-AF65-F5344CB8AC3E}">
        <p14:creationId xmlns:p14="http://schemas.microsoft.com/office/powerpoint/2010/main" val="2519462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257BF8-2C5A-446C-A726-352C3953A33B}" type="slidenum">
              <a:rPr lang="en-GB" smtClean="0">
                <a:solidFill>
                  <a:prstClr val="black"/>
                </a:solidFill>
              </a:rPr>
              <a:t>22</a:t>
            </a:fld>
            <a:endParaRPr lang="en-GB"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CE4819-B8C8-40A1-8549-4B33A7F0B9A5}" type="slidenum">
              <a:rPr lang="en-US" smtClean="0"/>
              <a:t>25</a:t>
            </a:fld>
            <a:endParaRPr lang="en-US" dirty="0"/>
          </a:p>
        </p:txBody>
      </p:sp>
    </p:spTree>
    <p:extLst>
      <p:ext uri="{BB962C8B-B14F-4D97-AF65-F5344CB8AC3E}">
        <p14:creationId xmlns:p14="http://schemas.microsoft.com/office/powerpoint/2010/main" val="1341565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CE4819-B8C8-40A1-8549-4B33A7F0B9A5}" type="slidenum">
              <a:rPr lang="en-US" smtClean="0"/>
              <a:t>27</a:t>
            </a:fld>
            <a:endParaRPr lang="en-US" dirty="0"/>
          </a:p>
        </p:txBody>
      </p:sp>
    </p:spTree>
    <p:extLst>
      <p:ext uri="{BB962C8B-B14F-4D97-AF65-F5344CB8AC3E}">
        <p14:creationId xmlns:p14="http://schemas.microsoft.com/office/powerpoint/2010/main" val="2040334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p:sp>
      <p:sp>
        <p:nvSpPr>
          <p:cNvPr id="16387" name="Notes Placeholder 2"/>
          <p:cNvSpPr>
            <a:spLocks noGrp="1"/>
          </p:cNvSpPr>
          <p:nvPr>
            <p:ph type="body" idx="1"/>
          </p:nvPr>
        </p:nvSpPr>
        <p:spPr bwMode="auto">
          <a:xfrm>
            <a:off x="684869" y="4344025"/>
            <a:ext cx="5488264" cy="411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68275" indent="-168275">
              <a:buFontTx/>
              <a:buChar char="•"/>
            </a:pPr>
            <a:r>
              <a:rPr lang="en-AU" altLang="en-US" dirty="0" smtClean="0">
                <a:latin typeface="Arial" panose="020B0604020202020204" pitchFamily="34" charset="0"/>
              </a:rPr>
              <a:t>This is a Reed Visitor</a:t>
            </a:r>
            <a:r>
              <a:rPr lang="en-AU" altLang="en-US" baseline="0" dirty="0" smtClean="0">
                <a:latin typeface="Arial" panose="020B0604020202020204" pitchFamily="34" charset="0"/>
              </a:rPr>
              <a:t> Journey, visitors come to the show, download the “Reed Connect” Mobile App, they are able to scan information of exhibitors and products for future references, they will also be able to write down notes of their meetings.  All these information will go back to the back-end server that give us a lot of insights on their behaviour.  They can opt in to receive more news from the organisers that help us to get connected throughout the year. </a:t>
            </a:r>
            <a:endParaRPr lang="en-AU" altLang="en-US" dirty="0" smtClean="0">
              <a:latin typeface="Arial" panose="020B0604020202020204" pitchFamily="34" charset="0"/>
            </a:endParaRPr>
          </a:p>
        </p:txBody>
      </p:sp>
      <p:sp>
        <p:nvSpPr>
          <p:cNvPr id="163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i="1">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28980" indent="-280670">
              <a:defRPr sz="1200" i="1">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21410" indent="-224155">
              <a:defRPr sz="1200" i="1">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570355" indent="-224155">
              <a:defRPr sz="1200" i="1">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18665" indent="-224155">
              <a:defRPr sz="1200" i="1">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467610" indent="-224155" eaLnBrk="0" fontAlgn="base" hangingPunct="0">
              <a:spcBef>
                <a:spcPct val="0"/>
              </a:spcBef>
              <a:spcAft>
                <a:spcPct val="0"/>
              </a:spcAft>
              <a:defRPr sz="1200" i="1">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15920" indent="-224155" eaLnBrk="0" fontAlgn="base" hangingPunct="0">
              <a:spcBef>
                <a:spcPct val="0"/>
              </a:spcBef>
              <a:spcAft>
                <a:spcPct val="0"/>
              </a:spcAft>
              <a:defRPr sz="1200" i="1">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364865" indent="-224155" eaLnBrk="0" fontAlgn="base" hangingPunct="0">
              <a:spcBef>
                <a:spcPct val="0"/>
              </a:spcBef>
              <a:spcAft>
                <a:spcPct val="0"/>
              </a:spcAft>
              <a:defRPr sz="1200" i="1">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13810" indent="-224155" eaLnBrk="0" fontAlgn="base" hangingPunct="0">
              <a:spcBef>
                <a:spcPct val="0"/>
              </a:spcBef>
              <a:spcAft>
                <a:spcPct val="0"/>
              </a:spcAft>
              <a:defRPr sz="1200" i="1">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buFont typeface="Arial" panose="020B0604020202020204" pitchFamily="34" charset="0"/>
              <a:buNone/>
            </a:pPr>
            <a:fld id="{BD37FF2F-905F-4A7F-970A-E0A5B583DD52}" type="slidenum">
              <a:rPr lang="en-GB" altLang="en-US" smtClean="0">
                <a:solidFill>
                  <a:prstClr val="black"/>
                </a:solidFill>
                <a:ea typeface="MS PGothic" panose="020B0600070205080204" pitchFamily="34" charset="-128"/>
              </a:rPr>
              <a:t>28</a:t>
            </a:fld>
            <a:endParaRPr lang="en-GB" altLang="en-US" dirty="0" smtClean="0">
              <a:solidFill>
                <a:prstClr val="black"/>
              </a:solidFill>
              <a:ea typeface="MS PGothic"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what Steve Jobs said.  You have</a:t>
            </a:r>
            <a:r>
              <a:rPr lang="en-US" baseline="0" dirty="0" smtClean="0"/>
              <a:t> got to start with customer experience and work back toward the technology, customers are the centre of all our work, using digital and technology just to enhance the journey and the result.  </a:t>
            </a:r>
            <a:endParaRPr lang="en-US" dirty="0"/>
          </a:p>
        </p:txBody>
      </p:sp>
      <p:sp>
        <p:nvSpPr>
          <p:cNvPr id="4" name="Slide Number Placeholder 3"/>
          <p:cNvSpPr>
            <a:spLocks noGrp="1"/>
          </p:cNvSpPr>
          <p:nvPr>
            <p:ph type="sldNum" sz="quarter" idx="10"/>
          </p:nvPr>
        </p:nvSpPr>
        <p:spPr/>
        <p:txBody>
          <a:bodyPr/>
          <a:lstStyle/>
          <a:p>
            <a:fld id="{09CE4819-B8C8-40A1-8549-4B33A7F0B9A5}"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374004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this is no longer good enough</a:t>
            </a:r>
            <a:r>
              <a:rPr lang="en-US" baseline="0" dirty="0" smtClean="0"/>
              <a:t>, </a:t>
            </a:r>
            <a:r>
              <a:rPr lang="en-US" dirty="0" smtClean="0"/>
              <a:t>how are we going to identify targeted buyers for our exhibitors</a:t>
            </a:r>
            <a:r>
              <a:rPr lang="en-US" baseline="0" dirty="0" smtClean="0"/>
              <a:t> from this crowd become a challenge. </a:t>
            </a:r>
            <a:r>
              <a:rPr lang="en-US" dirty="0" smtClean="0"/>
              <a:t> </a:t>
            </a:r>
            <a:endParaRPr lang="en-US" dirty="0"/>
          </a:p>
        </p:txBody>
      </p:sp>
      <p:sp>
        <p:nvSpPr>
          <p:cNvPr id="4" name="Slide Number Placeholder 3"/>
          <p:cNvSpPr>
            <a:spLocks noGrp="1"/>
          </p:cNvSpPr>
          <p:nvPr>
            <p:ph type="sldNum" sz="quarter" idx="10"/>
          </p:nvPr>
        </p:nvSpPr>
        <p:spPr/>
        <p:txBody>
          <a:bodyPr/>
          <a:lstStyle/>
          <a:p>
            <a:fld id="{09CE4819-B8C8-40A1-8549-4B33A7F0B9A5}" type="slidenum">
              <a:rPr lang="en-US" smtClean="0"/>
              <a:t>6</a:t>
            </a:fld>
            <a:endParaRPr lang="en-US" dirty="0"/>
          </a:p>
        </p:txBody>
      </p:sp>
    </p:spTree>
    <p:extLst>
      <p:ext uri="{BB962C8B-B14F-4D97-AF65-F5344CB8AC3E}">
        <p14:creationId xmlns:p14="http://schemas.microsoft.com/office/powerpoint/2010/main" val="1068555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customers are no longer happy with waiting……..</a:t>
            </a:r>
            <a:endParaRPr lang="en-US" dirty="0"/>
          </a:p>
        </p:txBody>
      </p:sp>
      <p:sp>
        <p:nvSpPr>
          <p:cNvPr id="4" name="Slide Number Placeholder 3"/>
          <p:cNvSpPr>
            <a:spLocks noGrp="1"/>
          </p:cNvSpPr>
          <p:nvPr>
            <p:ph type="sldNum" sz="quarter" idx="10"/>
          </p:nvPr>
        </p:nvSpPr>
        <p:spPr/>
        <p:txBody>
          <a:bodyPr/>
          <a:lstStyle/>
          <a:p>
            <a:fld id="{09CE4819-B8C8-40A1-8549-4B33A7F0B9A5}" type="slidenum">
              <a:rPr lang="en-US" smtClean="0"/>
              <a:t>7</a:t>
            </a:fld>
            <a:endParaRPr lang="en-US" dirty="0"/>
          </a:p>
        </p:txBody>
      </p:sp>
    </p:spTree>
    <p:extLst>
      <p:ext uri="{BB962C8B-B14F-4D97-AF65-F5344CB8AC3E}">
        <p14:creationId xmlns:p14="http://schemas.microsoft.com/office/powerpoint/2010/main" val="917869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 I invite you to</a:t>
            </a:r>
            <a:r>
              <a:rPr lang="en-US" baseline="0" dirty="0" smtClean="0"/>
              <a:t> look at our new world, people are using new way to get connected.  Out of the 7 billion total population in the world, 46% of them are active internet users, that means, close to half of our customers are getting more instant information and no longer satisfy with outdated information.  Waiting to get latest information about the industry once a year is it good enough for them?  On top of them, they are very socially connected and using mobile to communicate, source for information and get support become a norm. </a:t>
            </a:r>
            <a:endParaRPr lang="en-US" dirty="0"/>
          </a:p>
        </p:txBody>
      </p:sp>
      <p:sp>
        <p:nvSpPr>
          <p:cNvPr id="4" name="Slide Number Placeholder 3"/>
          <p:cNvSpPr>
            <a:spLocks noGrp="1"/>
          </p:cNvSpPr>
          <p:nvPr>
            <p:ph type="sldNum" sz="quarter" idx="10"/>
          </p:nvPr>
        </p:nvSpPr>
        <p:spPr/>
        <p:txBody>
          <a:bodyPr/>
          <a:lstStyle/>
          <a:p>
            <a:fld id="{09CE4819-B8C8-40A1-8549-4B33A7F0B9A5}" type="slidenum">
              <a:rPr lang="en-US" smtClean="0"/>
              <a:t>8</a:t>
            </a:fld>
            <a:endParaRPr lang="en-US" dirty="0"/>
          </a:p>
        </p:txBody>
      </p:sp>
    </p:spTree>
    <p:extLst>
      <p:ext uri="{BB962C8B-B14F-4D97-AF65-F5344CB8AC3E}">
        <p14:creationId xmlns:p14="http://schemas.microsoft.com/office/powerpoint/2010/main" val="1029290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our</a:t>
            </a:r>
            <a:r>
              <a:rPr lang="en-US" baseline="0" dirty="0" smtClean="0"/>
              <a:t> world changed, our customers are having new expectations on their participation, they demand higher and measurable return on their investment, they want to get information and meet buyers that are relevant to them and no longer happy with busy show but not meeting targeted contacts.  They also want to get engaged throughout the year with different channels and can’t wait for the next show which usually once a year.  They want better experience and highly interactive with their buyers at the event, it is all about individual and our customers no longer happy to receive information that send to everyone with generic content. </a:t>
            </a:r>
            <a:endParaRPr lang="en-US" dirty="0"/>
          </a:p>
        </p:txBody>
      </p:sp>
      <p:sp>
        <p:nvSpPr>
          <p:cNvPr id="4" name="Slide Number Placeholder 3"/>
          <p:cNvSpPr>
            <a:spLocks noGrp="1"/>
          </p:cNvSpPr>
          <p:nvPr>
            <p:ph type="sldNum" sz="quarter" idx="10"/>
          </p:nvPr>
        </p:nvSpPr>
        <p:spPr/>
        <p:txBody>
          <a:bodyPr/>
          <a:lstStyle/>
          <a:p>
            <a:fld id="{09CE4819-B8C8-40A1-8549-4B33A7F0B9A5}" type="slidenum">
              <a:rPr lang="en-US" smtClean="0"/>
              <a:t>9</a:t>
            </a:fld>
            <a:endParaRPr lang="en-US" dirty="0"/>
          </a:p>
        </p:txBody>
      </p:sp>
    </p:spTree>
    <p:extLst>
      <p:ext uri="{BB962C8B-B14F-4D97-AF65-F5344CB8AC3E}">
        <p14:creationId xmlns:p14="http://schemas.microsoft.com/office/powerpoint/2010/main" val="1991351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these new expectations from customers affect us?  The higher and measureable</a:t>
            </a:r>
            <a:r>
              <a:rPr lang="en-US" baseline="0" dirty="0" smtClean="0"/>
              <a:t> return on investment mean we need to deliver highly qualified contacts with results instead of just telling our customers that the show had achieved record-high of visitors number.  In order to achieve that, we need to look at implementing highly targeted and result-oriented match-making before and during the show.  We also need to segment our customers according to their needs and behavior in order to put together relevant content for different group of customers.  As a lot of countries implemented New Data Privacy Policy, we need to ensure we are able to engage our customers with content that add value to their business, we need to ask for permission before we send information to them.  To overcome this, we need Big Data that tell us how we should segment our market and provide relevant and useful content that engage each of the targeted group of customers.   Our customers also expect to get connected throughout the year with different channels and platforms, it means that as the organisers, we need to provide opportunity for our customers to meet buyers beyond the show floor, this will enhance the brand stickiness as well as customers’ engagement.  I will explain later in my presentation how social media strategy and digital industry portal to help creating these virtual communities.  We are expected to provide new ways to keep the face to face experience at the show floor very dynamic, keep our customers excited and at the same time, engage industry players who are not attending the show.  More importantly, it help to pro-long the stay of our visitors and provide information and records of contacts effectively after their visits.  Personalization:  our customers no longer happy with generic information, as the attention span is getting shorter, our message need to be punchy and relevant, again, Big data analytics will be able to help us to create highly relevant content by understanding their real needs and behavior, there are also a lot of new marketing automation tool that help us to track effectiveness.</a:t>
            </a:r>
            <a:endParaRPr lang="en-US" dirty="0"/>
          </a:p>
        </p:txBody>
      </p:sp>
      <p:sp>
        <p:nvSpPr>
          <p:cNvPr id="4" name="Slide Number Placeholder 3"/>
          <p:cNvSpPr>
            <a:spLocks noGrp="1"/>
          </p:cNvSpPr>
          <p:nvPr>
            <p:ph type="sldNum" sz="quarter" idx="10"/>
          </p:nvPr>
        </p:nvSpPr>
        <p:spPr/>
        <p:txBody>
          <a:bodyPr/>
          <a:lstStyle/>
          <a:p>
            <a:fld id="{09CE4819-B8C8-40A1-8549-4B33A7F0B9A5}" type="slidenum">
              <a:rPr lang="en-US" smtClean="0"/>
              <a:t>10</a:t>
            </a:fld>
            <a:endParaRPr lang="en-US" dirty="0"/>
          </a:p>
        </p:txBody>
      </p:sp>
    </p:spTree>
    <p:extLst>
      <p:ext uri="{BB962C8B-B14F-4D97-AF65-F5344CB8AC3E}">
        <p14:creationId xmlns:p14="http://schemas.microsoft.com/office/powerpoint/2010/main" val="2503804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Match-making</a:t>
            </a:r>
            <a:r>
              <a:rPr lang="en-US" baseline="0" dirty="0" smtClean="0"/>
              <a:t> help us to transform from a ordinary exhibition organisers to “Real” Relationship Broker.  There is no rocket science but Art of utilization of big data and customers’ insights, supported by right tool and a proper process in place, it bring results to our customers.</a:t>
            </a:r>
            <a:endParaRPr lang="en-US" dirty="0"/>
          </a:p>
        </p:txBody>
      </p:sp>
      <p:sp>
        <p:nvSpPr>
          <p:cNvPr id="4" name="Slide Number Placeholder 3"/>
          <p:cNvSpPr>
            <a:spLocks noGrp="1"/>
          </p:cNvSpPr>
          <p:nvPr>
            <p:ph type="sldNum" sz="quarter" idx="10"/>
          </p:nvPr>
        </p:nvSpPr>
        <p:spPr/>
        <p:txBody>
          <a:bodyPr/>
          <a:lstStyle/>
          <a:p>
            <a:fld id="{09CE4819-B8C8-40A1-8549-4B33A7F0B9A5}" type="slidenum">
              <a:rPr lang="en-US" smtClean="0"/>
              <a:t>11</a:t>
            </a:fld>
            <a:endParaRPr lang="en-US" dirty="0"/>
          </a:p>
        </p:txBody>
      </p:sp>
    </p:spTree>
    <p:extLst>
      <p:ext uri="{BB962C8B-B14F-4D97-AF65-F5344CB8AC3E}">
        <p14:creationId xmlns:p14="http://schemas.microsoft.com/office/powerpoint/2010/main" val="3476415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a:t>
            </a:r>
            <a:r>
              <a:rPr lang="en-US" baseline="0" dirty="0" smtClean="0"/>
              <a:t> explained earlier, our customers are no longer happy with 1 way communications. We need to keep them engaged throughout the year via different tools, platforms.  By understanding their needs, engage them via different channels, we will be able to bring them to our show and deliver the right value by enabling them to meet the right contacts.  This is a positive cycle that help the show brand to grow. </a:t>
            </a:r>
            <a:endParaRPr lang="en-US" dirty="0"/>
          </a:p>
        </p:txBody>
      </p:sp>
      <p:sp>
        <p:nvSpPr>
          <p:cNvPr id="4" name="Slide Number Placeholder 3"/>
          <p:cNvSpPr>
            <a:spLocks noGrp="1"/>
          </p:cNvSpPr>
          <p:nvPr>
            <p:ph type="sldNum" sz="quarter" idx="10"/>
          </p:nvPr>
        </p:nvSpPr>
        <p:spPr/>
        <p:txBody>
          <a:bodyPr/>
          <a:lstStyle/>
          <a:p>
            <a:fld id="{09CE4819-B8C8-40A1-8549-4B33A7F0B9A5}" type="slidenum">
              <a:rPr lang="en-US" smtClean="0"/>
              <a:t>15</a:t>
            </a:fld>
            <a:endParaRPr lang="en-US" dirty="0"/>
          </a:p>
        </p:txBody>
      </p:sp>
    </p:spTree>
    <p:extLst>
      <p:ext uri="{BB962C8B-B14F-4D97-AF65-F5344CB8AC3E}">
        <p14:creationId xmlns:p14="http://schemas.microsoft.com/office/powerpoint/2010/main" val="2586120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257BF8-2C5A-446C-A726-352C3953A33B}" type="slidenum">
              <a:rPr lang="en-GB" smtClean="0">
                <a:solidFill>
                  <a:prstClr val="black"/>
                </a:solidFill>
              </a:rPr>
              <a:t>18</a:t>
            </a:fld>
            <a:endParaRPr lang="en-GB"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258244-6086-4685-9867-3E513B780E71}" type="datetimeFigureOut">
              <a:rPr lang="en-US" smtClean="0"/>
              <a:t>11/28/2017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512572-935B-4FC5-BB47-93C5E4E1EDA0}"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258244-6086-4685-9867-3E513B780E71}" type="datetimeFigureOut">
              <a:rPr lang="en-US" smtClean="0"/>
              <a:t>11/28/2017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512572-935B-4FC5-BB47-93C5E4E1EDA0}"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258244-6086-4685-9867-3E513B780E71}" type="datetimeFigureOut">
              <a:rPr lang="en-US" smtClean="0"/>
              <a:t>11/28/2017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512572-935B-4FC5-BB47-93C5E4E1EDA0}"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dirty="0" smtClean="0"/>
              <a:t>Click to edit Master title style</a:t>
            </a:r>
            <a:endParaRPr lang="en-GB" dirty="0"/>
          </a:p>
        </p:txBody>
      </p:sp>
      <p:sp>
        <p:nvSpPr>
          <p:cNvPr id="4" name="Content Placeholder 3"/>
          <p:cNvSpPr>
            <a:spLocks noGrp="1"/>
          </p:cNvSpPr>
          <p:nvPr>
            <p:ph sz="quarter" idx="10"/>
          </p:nvPr>
        </p:nvSpPr>
        <p:spPr>
          <a:xfrm>
            <a:off x="468313" y="1484313"/>
            <a:ext cx="8207375" cy="4176712"/>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smtClean="0"/>
              <a:t>Click to edit Master title style</a:t>
            </a:r>
            <a:endParaRPr lang="zh-CN"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smtClean="0"/>
              <a:t>Click to edit Master subtitle style</a:t>
            </a:r>
            <a:endParaRPr lang="zh-CN" altLang="en-US"/>
          </a:p>
        </p:txBody>
      </p:sp>
    </p:spTree>
    <p:extLst>
      <p:ext uri="{BB962C8B-B14F-4D97-AF65-F5344CB8AC3E}">
        <p14:creationId xmlns:p14="http://schemas.microsoft.com/office/powerpoint/2010/main" val="972166673"/>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extLst>
      <p:ext uri="{BB962C8B-B14F-4D97-AF65-F5344CB8AC3E}">
        <p14:creationId xmlns:p14="http://schemas.microsoft.com/office/powerpoint/2010/main" val="1897376721"/>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Tree>
    <p:extLst>
      <p:ext uri="{BB962C8B-B14F-4D97-AF65-F5344CB8AC3E}">
        <p14:creationId xmlns:p14="http://schemas.microsoft.com/office/powerpoint/2010/main" val="29902191"/>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Content Placeholder 2"/>
          <p:cNvSpPr>
            <a:spLocks noGrp="1"/>
          </p:cNvSpPr>
          <p:nvPr>
            <p:ph sz="half" idx="1"/>
          </p:nvPr>
        </p:nvSpPr>
        <p:spPr>
          <a:xfrm>
            <a:off x="685800" y="1981200"/>
            <a:ext cx="3810000" cy="60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Content Placeholder 3"/>
          <p:cNvSpPr>
            <a:spLocks noGrp="1"/>
          </p:cNvSpPr>
          <p:nvPr>
            <p:ph sz="half" idx="2"/>
          </p:nvPr>
        </p:nvSpPr>
        <p:spPr>
          <a:xfrm>
            <a:off x="4648200" y="1981200"/>
            <a:ext cx="3810000" cy="60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extLst>
      <p:ext uri="{BB962C8B-B14F-4D97-AF65-F5344CB8AC3E}">
        <p14:creationId xmlns:p14="http://schemas.microsoft.com/office/powerpoint/2010/main" val="2174247875"/>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extLst>
      <p:ext uri="{BB962C8B-B14F-4D97-AF65-F5344CB8AC3E}">
        <p14:creationId xmlns:p14="http://schemas.microsoft.com/office/powerpoint/2010/main" val="3681092001"/>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Tree>
    <p:extLst>
      <p:ext uri="{BB962C8B-B14F-4D97-AF65-F5344CB8AC3E}">
        <p14:creationId xmlns:p14="http://schemas.microsoft.com/office/powerpoint/2010/main" val="1951204196"/>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19641"/>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258244-6086-4685-9867-3E513B780E71}" type="datetimeFigureOut">
              <a:rPr lang="en-US" smtClean="0"/>
              <a:t>11/28/2017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512572-935B-4FC5-BB47-93C5E4E1EDA0}"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smtClean="0"/>
              <a:t>Click to edit Master title style</a:t>
            </a:r>
            <a:endParaRPr lang="zh-CN"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Tree>
    <p:extLst>
      <p:ext uri="{BB962C8B-B14F-4D97-AF65-F5344CB8AC3E}">
        <p14:creationId xmlns:p14="http://schemas.microsoft.com/office/powerpoint/2010/main" val="1196432179"/>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smtClean="0"/>
              <a:t>Click to edit Master title style</a:t>
            </a:r>
            <a:endParaRPr lang="zh-CN"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Tree>
    <p:extLst>
      <p:ext uri="{BB962C8B-B14F-4D97-AF65-F5344CB8AC3E}">
        <p14:creationId xmlns:p14="http://schemas.microsoft.com/office/powerpoint/2010/main" val="1210968219"/>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extLst>
      <p:ext uri="{BB962C8B-B14F-4D97-AF65-F5344CB8AC3E}">
        <p14:creationId xmlns:p14="http://schemas.microsoft.com/office/powerpoint/2010/main" val="120079695"/>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1981200"/>
          </a:xfrm>
        </p:spPr>
        <p:txBody>
          <a:bodyPr vert="eaVert"/>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a:xfrm>
            <a:off x="685800" y="609600"/>
            <a:ext cx="5676900" cy="1981200"/>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extLst>
      <p:ext uri="{BB962C8B-B14F-4D97-AF65-F5344CB8AC3E}">
        <p14:creationId xmlns:p14="http://schemas.microsoft.com/office/powerpoint/2010/main" val="33558487"/>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4" name="Text Placeholder 3"/>
          <p:cNvSpPr>
            <a:spLocks noGrp="1"/>
          </p:cNvSpPr>
          <p:nvPr>
            <p:ph type="body" sz="quarter" idx="10"/>
          </p:nvPr>
        </p:nvSpPr>
        <p:spPr>
          <a:xfrm>
            <a:off x="539552" y="1196975"/>
            <a:ext cx="8064896" cy="5184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Tree>
    <p:extLst>
      <p:ext uri="{BB962C8B-B14F-4D97-AF65-F5344CB8AC3E}">
        <p14:creationId xmlns:p14="http://schemas.microsoft.com/office/powerpoint/2010/main" val="222352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258244-6086-4685-9867-3E513B780E71}" type="datetimeFigureOut">
              <a:rPr lang="en-US" smtClean="0">
                <a:solidFill>
                  <a:prstClr val="black">
                    <a:tint val="75000"/>
                  </a:prstClr>
                </a:solidFill>
              </a:rPr>
              <a:pPr/>
              <a:t>11/28/2017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5512572-935B-4FC5-BB47-93C5E4E1ED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733895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258244-6086-4685-9867-3E513B780E71}" type="datetimeFigureOut">
              <a:rPr lang="en-US" smtClean="0">
                <a:solidFill>
                  <a:prstClr val="black">
                    <a:tint val="75000"/>
                  </a:prstClr>
                </a:solidFill>
              </a:rPr>
              <a:pPr/>
              <a:t>11/28/2017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5512572-935B-4FC5-BB47-93C5E4E1ED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257814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258244-6086-4685-9867-3E513B780E71}" type="datetimeFigureOut">
              <a:rPr lang="en-US" smtClean="0">
                <a:solidFill>
                  <a:prstClr val="black">
                    <a:tint val="75000"/>
                  </a:prstClr>
                </a:solidFill>
              </a:rPr>
              <a:pPr/>
              <a:t>11/28/2017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5512572-935B-4FC5-BB47-93C5E4E1ED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03530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258244-6086-4685-9867-3E513B780E71}" type="datetimeFigureOut">
              <a:rPr lang="en-US" smtClean="0">
                <a:solidFill>
                  <a:prstClr val="black">
                    <a:tint val="75000"/>
                  </a:prstClr>
                </a:solidFill>
              </a:rPr>
              <a:pPr/>
              <a:t>11/28/2017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5512572-935B-4FC5-BB47-93C5E4E1ED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653333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258244-6086-4685-9867-3E513B780E71}" type="datetimeFigureOut">
              <a:rPr lang="en-US" smtClean="0">
                <a:solidFill>
                  <a:prstClr val="black">
                    <a:tint val="75000"/>
                  </a:prstClr>
                </a:solidFill>
              </a:rPr>
              <a:pPr/>
              <a:t>11/28/2017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5512572-935B-4FC5-BB47-93C5E4E1ED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5412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258244-6086-4685-9867-3E513B780E71}" type="datetimeFigureOut">
              <a:rPr lang="en-US" smtClean="0"/>
              <a:t>11/28/2017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512572-935B-4FC5-BB47-93C5E4E1EDA0}"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258244-6086-4685-9867-3E513B780E71}" type="datetimeFigureOut">
              <a:rPr lang="en-US" smtClean="0">
                <a:solidFill>
                  <a:prstClr val="black">
                    <a:tint val="75000"/>
                  </a:prstClr>
                </a:solidFill>
              </a:rPr>
              <a:pPr/>
              <a:t>11/28/2017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5512572-935B-4FC5-BB47-93C5E4E1ED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62863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258244-6086-4685-9867-3E513B780E71}" type="datetimeFigureOut">
              <a:rPr lang="en-US" smtClean="0">
                <a:solidFill>
                  <a:prstClr val="black">
                    <a:tint val="75000"/>
                  </a:prstClr>
                </a:solidFill>
              </a:rPr>
              <a:pPr/>
              <a:t>11/28/2017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5512572-935B-4FC5-BB47-93C5E4E1ED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85648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258244-6086-4685-9867-3E513B780E71}" type="datetimeFigureOut">
              <a:rPr lang="en-US" smtClean="0">
                <a:solidFill>
                  <a:prstClr val="black">
                    <a:tint val="75000"/>
                  </a:prstClr>
                </a:solidFill>
              </a:rPr>
              <a:pPr/>
              <a:t>11/28/2017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5512572-935B-4FC5-BB47-93C5E4E1ED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60831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258244-6086-4685-9867-3E513B780E71}" type="datetimeFigureOut">
              <a:rPr lang="en-US" smtClean="0">
                <a:solidFill>
                  <a:prstClr val="black">
                    <a:tint val="75000"/>
                  </a:prstClr>
                </a:solidFill>
              </a:rPr>
              <a:pPr/>
              <a:t>11/28/2017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5512572-935B-4FC5-BB47-93C5E4E1ED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5927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258244-6086-4685-9867-3E513B780E71}" type="datetimeFigureOut">
              <a:rPr lang="en-US" smtClean="0">
                <a:solidFill>
                  <a:prstClr val="black">
                    <a:tint val="75000"/>
                  </a:prstClr>
                </a:solidFill>
              </a:rPr>
              <a:pPr/>
              <a:t>11/28/2017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5512572-935B-4FC5-BB47-93C5E4E1ED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16950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258244-6086-4685-9867-3E513B780E71}" type="datetimeFigureOut">
              <a:rPr lang="en-US" smtClean="0">
                <a:solidFill>
                  <a:prstClr val="black">
                    <a:tint val="75000"/>
                  </a:prstClr>
                </a:solidFill>
              </a:rPr>
              <a:pPr/>
              <a:t>11/28/2017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5512572-935B-4FC5-BB47-93C5E4E1ED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32293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dirty="0" smtClean="0"/>
              <a:t>Click to edit Master title style</a:t>
            </a:r>
            <a:endParaRPr lang="en-GB" dirty="0"/>
          </a:p>
        </p:txBody>
      </p:sp>
      <p:sp>
        <p:nvSpPr>
          <p:cNvPr id="4" name="Content Placeholder 3"/>
          <p:cNvSpPr>
            <a:spLocks noGrp="1"/>
          </p:cNvSpPr>
          <p:nvPr>
            <p:ph sz="quarter" idx="10"/>
          </p:nvPr>
        </p:nvSpPr>
        <p:spPr>
          <a:xfrm>
            <a:off x="468313" y="1484313"/>
            <a:ext cx="8207375" cy="4176712"/>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6990767"/>
      </p:ext>
    </p:extLst>
  </p:cSld>
  <p:clrMapOvr>
    <a:masterClrMapping/>
  </p:clrMapOvr>
  <p:transition spd="slow"/>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258244-6086-4685-9867-3E513B780E71}" type="datetimeFigureOut">
              <a:rPr lang="en-US" smtClean="0">
                <a:solidFill>
                  <a:prstClr val="black">
                    <a:tint val="75000"/>
                  </a:prstClr>
                </a:solidFill>
              </a:rPr>
              <a:pPr/>
              <a:t>11/28/2017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5512572-935B-4FC5-BB47-93C5E4E1ED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269160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258244-6086-4685-9867-3E513B780E71}" type="datetimeFigureOut">
              <a:rPr lang="en-US" smtClean="0">
                <a:solidFill>
                  <a:prstClr val="black">
                    <a:tint val="75000"/>
                  </a:prstClr>
                </a:solidFill>
              </a:rPr>
              <a:pPr/>
              <a:t>11/28/2017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5512572-935B-4FC5-BB47-93C5E4E1ED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731930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258244-6086-4685-9867-3E513B780E71}" type="datetimeFigureOut">
              <a:rPr lang="en-US" smtClean="0">
                <a:solidFill>
                  <a:prstClr val="black">
                    <a:tint val="75000"/>
                  </a:prstClr>
                </a:solidFill>
              </a:rPr>
              <a:pPr/>
              <a:t>11/28/2017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5512572-935B-4FC5-BB47-93C5E4E1ED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0153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258244-6086-4685-9867-3E513B780E71}" type="datetimeFigureOut">
              <a:rPr lang="en-US" smtClean="0"/>
              <a:t>11/28/2017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5512572-935B-4FC5-BB47-93C5E4E1EDA0}"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258244-6086-4685-9867-3E513B780E71}" type="datetimeFigureOut">
              <a:rPr lang="en-US" smtClean="0">
                <a:solidFill>
                  <a:prstClr val="black">
                    <a:tint val="75000"/>
                  </a:prstClr>
                </a:solidFill>
              </a:rPr>
              <a:pPr/>
              <a:t>11/28/2017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5512572-935B-4FC5-BB47-93C5E4E1ED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886810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258244-6086-4685-9867-3E513B780E71}" type="datetimeFigureOut">
              <a:rPr lang="en-US" smtClean="0">
                <a:solidFill>
                  <a:prstClr val="black">
                    <a:tint val="75000"/>
                  </a:prstClr>
                </a:solidFill>
              </a:rPr>
              <a:pPr/>
              <a:t>11/28/2017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5512572-935B-4FC5-BB47-93C5E4E1ED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76477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258244-6086-4685-9867-3E513B780E71}" type="datetimeFigureOut">
              <a:rPr lang="en-US" smtClean="0">
                <a:solidFill>
                  <a:prstClr val="black">
                    <a:tint val="75000"/>
                  </a:prstClr>
                </a:solidFill>
              </a:rPr>
              <a:pPr/>
              <a:t>11/28/2017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5512572-935B-4FC5-BB47-93C5E4E1ED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64006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258244-6086-4685-9867-3E513B780E71}" type="datetimeFigureOut">
              <a:rPr lang="en-US" smtClean="0">
                <a:solidFill>
                  <a:prstClr val="black">
                    <a:tint val="75000"/>
                  </a:prstClr>
                </a:solidFill>
              </a:rPr>
              <a:pPr/>
              <a:t>11/28/2017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5512572-935B-4FC5-BB47-93C5E4E1ED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64556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258244-6086-4685-9867-3E513B780E71}" type="datetimeFigureOut">
              <a:rPr lang="en-US" smtClean="0">
                <a:solidFill>
                  <a:prstClr val="black">
                    <a:tint val="75000"/>
                  </a:prstClr>
                </a:solidFill>
              </a:rPr>
              <a:pPr/>
              <a:t>11/28/2017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5512572-935B-4FC5-BB47-93C5E4E1ED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15533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258244-6086-4685-9867-3E513B780E71}" type="datetimeFigureOut">
              <a:rPr lang="en-US" smtClean="0">
                <a:solidFill>
                  <a:prstClr val="black">
                    <a:tint val="75000"/>
                  </a:prstClr>
                </a:solidFill>
              </a:rPr>
              <a:pPr/>
              <a:t>11/28/2017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5512572-935B-4FC5-BB47-93C5E4E1ED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87143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258244-6086-4685-9867-3E513B780E71}" type="datetimeFigureOut">
              <a:rPr lang="en-US" smtClean="0">
                <a:solidFill>
                  <a:prstClr val="black">
                    <a:tint val="75000"/>
                  </a:prstClr>
                </a:solidFill>
              </a:rPr>
              <a:pPr/>
              <a:t>11/28/2017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5512572-935B-4FC5-BB47-93C5E4E1ED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50420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258244-6086-4685-9867-3E513B780E71}" type="datetimeFigureOut">
              <a:rPr lang="en-US" smtClean="0">
                <a:solidFill>
                  <a:prstClr val="black">
                    <a:tint val="75000"/>
                  </a:prstClr>
                </a:solidFill>
              </a:rPr>
              <a:pPr/>
              <a:t>11/28/2017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5512572-935B-4FC5-BB47-93C5E4E1ED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22893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dirty="0" smtClean="0"/>
              <a:t>Click to edit Master title style</a:t>
            </a:r>
            <a:endParaRPr lang="en-GB" dirty="0"/>
          </a:p>
        </p:txBody>
      </p:sp>
      <p:sp>
        <p:nvSpPr>
          <p:cNvPr id="4" name="Content Placeholder 3"/>
          <p:cNvSpPr>
            <a:spLocks noGrp="1"/>
          </p:cNvSpPr>
          <p:nvPr>
            <p:ph sz="quarter" idx="10"/>
          </p:nvPr>
        </p:nvSpPr>
        <p:spPr>
          <a:xfrm>
            <a:off x="468313" y="1484313"/>
            <a:ext cx="8207375" cy="4176712"/>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7779568"/>
      </p:ext>
    </p:extLst>
  </p:cSld>
  <p:clrMapOvr>
    <a:masterClrMapping/>
  </p:clrMapOvr>
  <p:transition spd="slow"/>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2579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258244-6086-4685-9867-3E513B780E71}" type="datetimeFigureOut">
              <a:rPr lang="en-US" smtClean="0"/>
              <a:t>11/28/2017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5512572-935B-4FC5-BB47-93C5E4E1EDA0}" type="slidenum">
              <a:rPr lang="en-US" smtClean="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8279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97762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0621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6609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4322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84335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437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45595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6077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0949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258244-6086-4685-9867-3E513B780E71}" type="datetimeFigureOut">
              <a:rPr lang="en-US" smtClean="0"/>
              <a:t>11/28/2017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5512572-935B-4FC5-BB47-93C5E4E1EDA0}" type="slidenum">
              <a:rPr lang="en-US" smtClean="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127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6221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19649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8867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35155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0931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8042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0676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5773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9555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258244-6086-4685-9867-3E513B780E71}" type="datetimeFigureOut">
              <a:rPr lang="en-US" smtClean="0"/>
              <a:t>11/28/2017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5512572-935B-4FC5-BB47-93C5E4E1EDA0}" type="slidenum">
              <a:rPr lang="en-US" smtClean="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246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258244-6086-4685-9867-3E513B780E71}" type="datetimeFigureOut">
              <a:rPr lang="en-US" smtClean="0"/>
              <a:t>11/28/2017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5512572-935B-4FC5-BB47-93C5E4E1EDA0}"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258244-6086-4685-9867-3E513B780E71}" type="datetimeFigureOut">
              <a:rPr lang="en-US" smtClean="0"/>
              <a:t>11/28/2017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5512572-935B-4FC5-BB47-93C5E4E1EDA0}"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GIF"/><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GIF"/><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5.jp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5.jp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258244-6086-4685-9867-3E513B780E71}" type="datetimeFigureOut">
              <a:rPr lang="en-US" smtClean="0"/>
              <a:t>11/28/2017</a:t>
            </a:fld>
            <a:endParaRPr lang="en-US" dirty="0"/>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12572-935B-4FC5-BB47-93C5E4E1EDA0}" type="slidenum">
              <a:rPr lang="en-US" smtClean="0"/>
              <a:t>‹#›</a:t>
            </a:fld>
            <a:endParaRPr lang="en-US" dirty="0"/>
          </a:p>
        </p:txBody>
      </p:sp>
      <p:pic>
        <p:nvPicPr>
          <p:cNvPr id="3074"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227" y="5218"/>
            <a:ext cx="9148228" cy="6852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3403" y="6436827"/>
            <a:ext cx="2100197" cy="38687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6553200" cy="593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a:t>Click to edit Master text styles</a:t>
            </a:r>
          </a:p>
        </p:txBody>
      </p:sp>
      <p:pic>
        <p:nvPicPr>
          <p:cNvPr id="1029" name="Picture 15"/>
          <p:cNvPicPr>
            <a:picLocks noChangeAspect="1" noChangeArrowheads="1"/>
          </p:cNvPicPr>
          <p:nvPr userDrawn="1"/>
        </p:nvPicPr>
        <p:blipFill>
          <a:blip r:embed="rId15"/>
          <a:srcRect/>
          <a:stretch>
            <a:fillRect/>
          </a:stretch>
        </p:blipFill>
        <p:spPr bwMode="auto">
          <a:xfrm>
            <a:off x="152400" y="6172200"/>
            <a:ext cx="1971675" cy="5334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651975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ransition spd="slow"/>
  <p:txStyles>
    <p:titleStyle>
      <a:lvl1pPr algn="l" rtl="0" eaLnBrk="0" fontAlgn="base" hangingPunct="0">
        <a:spcBef>
          <a:spcPct val="0"/>
        </a:spcBef>
        <a:spcAft>
          <a:spcPct val="0"/>
        </a:spcAft>
        <a:defRPr sz="4400" b="1">
          <a:solidFill>
            <a:srgbClr val="000066"/>
          </a:solidFill>
          <a:latin typeface="+mj-lt"/>
          <a:ea typeface="MS PGothic" pitchFamily="34" charset="-128"/>
          <a:cs typeface="+mj-cs"/>
        </a:defRPr>
      </a:lvl1pPr>
      <a:lvl2pPr algn="l" rtl="0" eaLnBrk="0" fontAlgn="base" hangingPunct="0">
        <a:spcBef>
          <a:spcPct val="0"/>
        </a:spcBef>
        <a:spcAft>
          <a:spcPct val="0"/>
        </a:spcAft>
        <a:defRPr sz="4400" b="1">
          <a:solidFill>
            <a:srgbClr val="000066"/>
          </a:solidFill>
          <a:latin typeface="Arial" charset="0"/>
          <a:ea typeface="MS PGothic" pitchFamily="34" charset="-128"/>
        </a:defRPr>
      </a:lvl2pPr>
      <a:lvl3pPr algn="l" rtl="0" eaLnBrk="0" fontAlgn="base" hangingPunct="0">
        <a:spcBef>
          <a:spcPct val="0"/>
        </a:spcBef>
        <a:spcAft>
          <a:spcPct val="0"/>
        </a:spcAft>
        <a:defRPr sz="4400" b="1">
          <a:solidFill>
            <a:srgbClr val="000066"/>
          </a:solidFill>
          <a:latin typeface="Arial" charset="0"/>
          <a:ea typeface="MS PGothic" pitchFamily="34" charset="-128"/>
        </a:defRPr>
      </a:lvl3pPr>
      <a:lvl4pPr algn="l" rtl="0" eaLnBrk="0" fontAlgn="base" hangingPunct="0">
        <a:spcBef>
          <a:spcPct val="0"/>
        </a:spcBef>
        <a:spcAft>
          <a:spcPct val="0"/>
        </a:spcAft>
        <a:defRPr sz="4400" b="1">
          <a:solidFill>
            <a:srgbClr val="000066"/>
          </a:solidFill>
          <a:latin typeface="Arial" charset="0"/>
          <a:ea typeface="MS PGothic" pitchFamily="34" charset="-128"/>
        </a:defRPr>
      </a:lvl4pPr>
      <a:lvl5pPr algn="l" rtl="0" eaLnBrk="0" fontAlgn="base" hangingPunct="0">
        <a:spcBef>
          <a:spcPct val="0"/>
        </a:spcBef>
        <a:spcAft>
          <a:spcPct val="0"/>
        </a:spcAft>
        <a:defRPr sz="4400" b="1">
          <a:solidFill>
            <a:srgbClr val="000066"/>
          </a:solidFill>
          <a:latin typeface="Arial" charset="0"/>
          <a:ea typeface="MS PGothic" pitchFamily="34" charset="-128"/>
        </a:defRPr>
      </a:lvl5pPr>
      <a:lvl6pPr marL="457200" algn="l" rtl="0" eaLnBrk="0" fontAlgn="base" hangingPunct="0">
        <a:spcBef>
          <a:spcPct val="0"/>
        </a:spcBef>
        <a:spcAft>
          <a:spcPct val="0"/>
        </a:spcAft>
        <a:defRPr sz="4400" b="1">
          <a:solidFill>
            <a:srgbClr val="000066"/>
          </a:solidFill>
          <a:latin typeface="Arial" charset="0"/>
        </a:defRPr>
      </a:lvl6pPr>
      <a:lvl7pPr marL="914400" algn="l" rtl="0" eaLnBrk="0" fontAlgn="base" hangingPunct="0">
        <a:spcBef>
          <a:spcPct val="0"/>
        </a:spcBef>
        <a:spcAft>
          <a:spcPct val="0"/>
        </a:spcAft>
        <a:defRPr sz="4400" b="1">
          <a:solidFill>
            <a:srgbClr val="000066"/>
          </a:solidFill>
          <a:latin typeface="Arial" charset="0"/>
        </a:defRPr>
      </a:lvl7pPr>
      <a:lvl8pPr marL="1371600" algn="l" rtl="0" eaLnBrk="0" fontAlgn="base" hangingPunct="0">
        <a:spcBef>
          <a:spcPct val="0"/>
        </a:spcBef>
        <a:spcAft>
          <a:spcPct val="0"/>
        </a:spcAft>
        <a:defRPr sz="4400" b="1">
          <a:solidFill>
            <a:srgbClr val="000066"/>
          </a:solidFill>
          <a:latin typeface="Arial" charset="0"/>
        </a:defRPr>
      </a:lvl8pPr>
      <a:lvl9pPr marL="1828800" algn="l" rtl="0" eaLnBrk="0" fontAlgn="base" hangingPunct="0">
        <a:spcBef>
          <a:spcPct val="0"/>
        </a:spcBef>
        <a:spcAft>
          <a:spcPct val="0"/>
        </a:spcAft>
        <a:defRPr sz="4400" b="1">
          <a:solidFill>
            <a:srgbClr val="000066"/>
          </a:solidFill>
          <a:latin typeface="Arial" charset="0"/>
        </a:defRPr>
      </a:lvl9pPr>
    </p:titleStyle>
    <p:bodyStyle>
      <a:lvl1pPr marL="455613" indent="-455613" algn="l" rtl="0" eaLnBrk="0" fontAlgn="base" hangingPunct="0">
        <a:spcBef>
          <a:spcPct val="20000"/>
        </a:spcBef>
        <a:spcAft>
          <a:spcPct val="0"/>
        </a:spcAft>
        <a:buClr>
          <a:srgbClr val="E28C05"/>
        </a:buClr>
        <a:buFont typeface="Monotype Sorts" charset="2"/>
        <a:buChar char="l"/>
        <a:defRPr sz="3200">
          <a:solidFill>
            <a:schemeClr val="tx1"/>
          </a:solidFill>
          <a:latin typeface="+mn-lt"/>
          <a:ea typeface="MS PGothic" pitchFamily="34" charset="-128"/>
          <a:cs typeface="+mn-cs"/>
        </a:defRPr>
      </a:lvl1pPr>
      <a:lvl2pPr marL="974725" indent="-285750" algn="l" rtl="0" eaLnBrk="0" fontAlgn="base" hangingPunct="0">
        <a:spcBef>
          <a:spcPct val="20000"/>
        </a:spcBef>
        <a:spcAft>
          <a:spcPct val="0"/>
        </a:spcAft>
        <a:buChar char="–"/>
        <a:defRPr sz="2800">
          <a:solidFill>
            <a:schemeClr val="tx1"/>
          </a:solidFill>
          <a:latin typeface="Arial MT Lt" charset="0"/>
          <a:ea typeface="MS PGothic" pitchFamily="34" charset="-128"/>
        </a:defRPr>
      </a:lvl2pPr>
      <a:lvl3pPr marL="1317625" indent="-228600" algn="l" rtl="0" eaLnBrk="0" fontAlgn="base" hangingPunct="0">
        <a:spcBef>
          <a:spcPct val="20000"/>
        </a:spcBef>
        <a:spcAft>
          <a:spcPct val="0"/>
        </a:spcAft>
        <a:buChar char="•"/>
        <a:defRPr sz="2400">
          <a:solidFill>
            <a:schemeClr val="tx1"/>
          </a:solidFill>
          <a:latin typeface="Arial MT Lt" charset="0"/>
          <a:ea typeface="MS PGothic" pitchFamily="34" charset="-128"/>
        </a:defRPr>
      </a:lvl3pPr>
      <a:lvl4pPr marL="1660525" indent="-228600" algn="l" rtl="0" eaLnBrk="0" fontAlgn="base" hangingPunct="0">
        <a:spcBef>
          <a:spcPct val="20000"/>
        </a:spcBef>
        <a:spcAft>
          <a:spcPct val="0"/>
        </a:spcAft>
        <a:buChar char="–"/>
        <a:defRPr sz="2000">
          <a:solidFill>
            <a:schemeClr val="tx1"/>
          </a:solidFill>
          <a:latin typeface="Arial MT Lt" charset="0"/>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Arial MT Lt" charset="0"/>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Arial MT Lt" charset="0"/>
        </a:defRPr>
      </a:lvl6pPr>
      <a:lvl7pPr marL="2971800" indent="-228600" algn="l" rtl="0" eaLnBrk="0" fontAlgn="base" hangingPunct="0">
        <a:spcBef>
          <a:spcPct val="20000"/>
        </a:spcBef>
        <a:spcAft>
          <a:spcPct val="0"/>
        </a:spcAft>
        <a:buChar char="»"/>
        <a:defRPr sz="2000">
          <a:solidFill>
            <a:schemeClr val="tx1"/>
          </a:solidFill>
          <a:latin typeface="Arial MT Lt" charset="0"/>
        </a:defRPr>
      </a:lvl7pPr>
      <a:lvl8pPr marL="3429000" indent="-228600" algn="l" rtl="0" eaLnBrk="0" fontAlgn="base" hangingPunct="0">
        <a:spcBef>
          <a:spcPct val="20000"/>
        </a:spcBef>
        <a:spcAft>
          <a:spcPct val="0"/>
        </a:spcAft>
        <a:buChar char="»"/>
        <a:defRPr sz="2000">
          <a:solidFill>
            <a:schemeClr val="tx1"/>
          </a:solidFill>
          <a:latin typeface="Arial MT Lt" charset="0"/>
        </a:defRPr>
      </a:lvl8pPr>
      <a:lvl9pPr marL="3886200" indent="-228600" algn="l" rtl="0" eaLnBrk="0" fontAlgn="base" hangingPunct="0">
        <a:spcBef>
          <a:spcPct val="20000"/>
        </a:spcBef>
        <a:spcAft>
          <a:spcPct val="0"/>
        </a:spcAft>
        <a:buChar char="»"/>
        <a:defRPr sz="2000">
          <a:solidFill>
            <a:schemeClr val="tx1"/>
          </a:solidFill>
          <a:latin typeface="Arial MT Lt"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258244-6086-4685-9867-3E513B780E71}" type="datetimeFigureOut">
              <a:rPr lang="en-US" smtClean="0">
                <a:solidFill>
                  <a:prstClr val="black">
                    <a:tint val="75000"/>
                  </a:prstClr>
                </a:solidFill>
              </a:rPr>
              <a:pPr/>
              <a:t>11/28/2017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12572-935B-4FC5-BB47-93C5E4E1EDA0}" type="slidenum">
              <a:rPr lang="en-US" smtClean="0">
                <a:solidFill>
                  <a:prstClr val="black">
                    <a:tint val="75000"/>
                  </a:prstClr>
                </a:solidFill>
              </a:rPr>
              <a:pPr/>
              <a:t>‹#›</a:t>
            </a:fld>
            <a:endParaRPr lang="en-US" dirty="0">
              <a:solidFill>
                <a:prstClr val="black">
                  <a:tint val="75000"/>
                </a:prstClr>
              </a:solidFill>
            </a:endParaRPr>
          </a:p>
        </p:txBody>
      </p:sp>
      <p:pic>
        <p:nvPicPr>
          <p:cNvPr id="3074"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227" y="5218"/>
            <a:ext cx="9148228" cy="6852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3403" y="6436827"/>
            <a:ext cx="2100197" cy="386878"/>
          </a:xfrm>
          <a:prstGeom prst="rect">
            <a:avLst/>
          </a:prstGeom>
        </p:spPr>
      </p:pic>
    </p:spTree>
    <p:extLst>
      <p:ext uri="{BB962C8B-B14F-4D97-AF65-F5344CB8AC3E}">
        <p14:creationId xmlns:p14="http://schemas.microsoft.com/office/powerpoint/2010/main" val="297517174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258244-6086-4685-9867-3E513B780E71}" type="datetimeFigureOut">
              <a:rPr lang="en-US" smtClean="0">
                <a:solidFill>
                  <a:prstClr val="black">
                    <a:tint val="75000"/>
                  </a:prstClr>
                </a:solidFill>
              </a:rPr>
              <a:pPr/>
              <a:t>11/28/2017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12572-935B-4FC5-BB47-93C5E4E1EDA0}" type="slidenum">
              <a:rPr lang="en-US" smtClean="0">
                <a:solidFill>
                  <a:prstClr val="black">
                    <a:tint val="75000"/>
                  </a:prstClr>
                </a:solidFill>
              </a:rPr>
              <a:pPr/>
              <a:t>‹#›</a:t>
            </a:fld>
            <a:endParaRPr lang="en-US" dirty="0">
              <a:solidFill>
                <a:prstClr val="black">
                  <a:tint val="75000"/>
                </a:prstClr>
              </a:solidFill>
            </a:endParaRPr>
          </a:p>
        </p:txBody>
      </p:sp>
      <p:pic>
        <p:nvPicPr>
          <p:cNvPr id="3074"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227" y="5218"/>
            <a:ext cx="9148228" cy="6852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3403" y="6436827"/>
            <a:ext cx="2100197" cy="386878"/>
          </a:xfrm>
          <a:prstGeom prst="rect">
            <a:avLst/>
          </a:prstGeom>
        </p:spPr>
      </p:pic>
    </p:spTree>
    <p:extLst>
      <p:ext uri="{BB962C8B-B14F-4D97-AF65-F5344CB8AC3E}">
        <p14:creationId xmlns:p14="http://schemas.microsoft.com/office/powerpoint/2010/main" val="66306350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11/28/2017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66747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11/28/2017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9436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2" Type="http://schemas.openxmlformats.org/officeDocument/2006/relationships/notesSlide" Target="../notesSlides/notesSlide6.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microsoft.com/office/2007/relationships/hdphoto" Target="../media/hdphoto2.wdp"/><Relationship Id="rId3" Type="http://schemas.openxmlformats.org/officeDocument/2006/relationships/image" Target="../media/image34.png"/><Relationship Id="rId21" Type="http://schemas.openxmlformats.org/officeDocument/2006/relationships/image" Target="../media/image52.png"/><Relationship Id="rId34" Type="http://schemas.openxmlformats.org/officeDocument/2006/relationships/image" Target="../media/image61.jpe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5.png"/><Relationship Id="rId33" Type="http://schemas.microsoft.com/office/2007/relationships/hdphoto" Target="../media/hdphoto4.wdp"/><Relationship Id="rId2" Type="http://schemas.openxmlformats.org/officeDocument/2006/relationships/notesSlide" Target="../notesSlides/notesSlide8.xml"/><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2.png"/><Relationship Id="rId24" Type="http://schemas.microsoft.com/office/2007/relationships/hdphoto" Target="../media/hdphoto1.wdp"/><Relationship Id="rId32" Type="http://schemas.openxmlformats.org/officeDocument/2006/relationships/image" Target="../media/image60.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28" Type="http://schemas.microsoft.com/office/2007/relationships/hdphoto" Target="../media/hdphoto3.wdp"/><Relationship Id="rId10" Type="http://schemas.openxmlformats.org/officeDocument/2006/relationships/image" Target="../media/image41.png"/><Relationship Id="rId19" Type="http://schemas.openxmlformats.org/officeDocument/2006/relationships/image" Target="../media/image50.png"/><Relationship Id="rId31" Type="http://schemas.openxmlformats.org/officeDocument/2006/relationships/image" Target="../media/image59.png"/><Relationship Id="rId4" Type="http://schemas.openxmlformats.org/officeDocument/2006/relationships/image" Target="../media/image35.png"/><Relationship Id="rId9" Type="http://schemas.openxmlformats.org/officeDocument/2006/relationships/image" Target="../media/image40.jpe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6.png"/><Relationship Id="rId30" Type="http://schemas.openxmlformats.org/officeDocument/2006/relationships/image" Target="../media/image58.png"/></Relationships>
</file>

<file path=ppt/slides/_rels/slide1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tiff"/><Relationship Id="rId7" Type="http://schemas.openxmlformats.org/officeDocument/2006/relationships/image" Target="../media/image69.tif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68.tiff"/><Relationship Id="rId11" Type="http://schemas.openxmlformats.org/officeDocument/2006/relationships/image" Target="../media/image73.png"/><Relationship Id="rId5" Type="http://schemas.openxmlformats.org/officeDocument/2006/relationships/image" Target="../media/image67.tiff"/><Relationship Id="rId10" Type="http://schemas.openxmlformats.org/officeDocument/2006/relationships/image" Target="../media/image72.png"/><Relationship Id="rId4" Type="http://schemas.openxmlformats.org/officeDocument/2006/relationships/image" Target="../media/image66.tiff"/><Relationship Id="rId9"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9.xml"/><Relationship Id="rId11" Type="http://schemas.openxmlformats.org/officeDocument/2006/relationships/image" Target="../media/image83.png"/><Relationship Id="rId5" Type="http://schemas.openxmlformats.org/officeDocument/2006/relationships/diagramQuickStyle" Target="../diagrams/quickStyle9.xml"/><Relationship Id="rId10" Type="http://schemas.openxmlformats.org/officeDocument/2006/relationships/image" Target="../media/image82.png"/><Relationship Id="rId4" Type="http://schemas.openxmlformats.org/officeDocument/2006/relationships/diagramLayout" Target="../diagrams/layout9.xml"/><Relationship Id="rId9"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2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jpeg"/><Relationship Id="rId7" Type="http://schemas.openxmlformats.org/officeDocument/2006/relationships/image" Target="../media/image92.pn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png"/></Relationships>
</file>

<file path=ppt/slides/_rels/slide2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jpeg"/><Relationship Id="rId1" Type="http://schemas.openxmlformats.org/officeDocument/2006/relationships/slideLayout" Target="../slideLayouts/slideLayout6.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06.jpeg"/></Relationships>
</file>

<file path=ppt/slides/_rels/slide2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1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s>
</file>

<file path=ppt/slides/_rels/slide29.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png"/><Relationship Id="rId2"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image" Target="../media/image126.png"/></Relationships>
</file>

<file path=ppt/slides/_rels/slide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e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6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gif"/><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05129"/>
            <a:ext cx="9158785" cy="4757125"/>
          </a:xfrm>
          <a:prstGeom prst="rect">
            <a:avLst/>
          </a:prstGeom>
        </p:spPr>
      </p:pic>
      <p:sp>
        <p:nvSpPr>
          <p:cNvPr id="4" name="TextBox 3"/>
          <p:cNvSpPr txBox="1"/>
          <p:nvPr/>
        </p:nvSpPr>
        <p:spPr>
          <a:xfrm>
            <a:off x="0" y="304800"/>
            <a:ext cx="9144000" cy="1200329"/>
          </a:xfrm>
          <a:prstGeom prst="rect">
            <a:avLst/>
          </a:prstGeom>
          <a:noFill/>
        </p:spPr>
        <p:txBody>
          <a:bodyPr wrap="square" rtlCol="0">
            <a:spAutoFit/>
          </a:bodyPr>
          <a:lstStyle/>
          <a:p>
            <a:pPr algn="ctr"/>
            <a:r>
              <a:rPr lang="zh-CN" altLang="en-US" sz="3600" b="1" dirty="0" smtClean="0">
                <a:solidFill>
                  <a:schemeClr val="accent5">
                    <a:lumMod val="50000"/>
                  </a:schemeClr>
                </a:solidFill>
                <a:latin typeface="Arial" panose="020B0604020202020204" pitchFamily="34" charset="0"/>
                <a:cs typeface="Arial" panose="020B0604020202020204" pitchFamily="34" charset="0"/>
              </a:rPr>
              <a:t>展會智能化</a:t>
            </a:r>
            <a:endParaRPr lang="en-US" altLang="zh-CN" sz="3600" b="1" dirty="0" smtClean="0">
              <a:solidFill>
                <a:schemeClr val="accent5">
                  <a:lumMod val="50000"/>
                </a:schemeClr>
              </a:solidFill>
              <a:latin typeface="Arial" panose="020B0604020202020204" pitchFamily="34" charset="0"/>
              <a:cs typeface="Arial" panose="020B0604020202020204" pitchFamily="34" charset="0"/>
            </a:endParaRPr>
          </a:p>
          <a:p>
            <a:pPr algn="ctr"/>
            <a:r>
              <a:rPr lang="en-US" sz="3600" b="1" dirty="0">
                <a:solidFill>
                  <a:schemeClr val="accent5">
                    <a:lumMod val="50000"/>
                  </a:schemeClr>
                </a:solidFill>
                <a:latin typeface="Arial" panose="020B0604020202020204" pitchFamily="34" charset="0"/>
                <a:ea typeface="+mj-ea"/>
                <a:cs typeface="Arial" panose="020B0604020202020204" pitchFamily="34" charset="0"/>
              </a:rPr>
              <a:t>Digitalization in Exhibitions Industry</a:t>
            </a:r>
            <a:endParaRPr lang="en-US" sz="3600" b="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95613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4285476427"/>
              </p:ext>
            </p:extLst>
          </p:nvPr>
        </p:nvGraphicFramePr>
        <p:xfrm>
          <a:off x="6824" y="571500"/>
          <a:ext cx="9000995" cy="167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p:cNvGraphicFramePr/>
          <p:nvPr>
            <p:extLst>
              <p:ext uri="{D42A27DB-BD31-4B8C-83A1-F6EECF244321}">
                <p14:modId xmlns:p14="http://schemas.microsoft.com/office/powerpoint/2010/main" val="1232030209"/>
              </p:ext>
            </p:extLst>
          </p:nvPr>
        </p:nvGraphicFramePr>
        <p:xfrm>
          <a:off x="23884" y="1828800"/>
          <a:ext cx="8991600" cy="1676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 name="Diagram 12"/>
          <p:cNvGraphicFramePr/>
          <p:nvPr>
            <p:extLst>
              <p:ext uri="{D42A27DB-BD31-4B8C-83A1-F6EECF244321}">
                <p14:modId xmlns:p14="http://schemas.microsoft.com/office/powerpoint/2010/main" val="598922263"/>
              </p:ext>
            </p:extLst>
          </p:nvPr>
        </p:nvGraphicFramePr>
        <p:xfrm>
          <a:off x="27296" y="2895600"/>
          <a:ext cx="8991600" cy="16764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4" name="Diagram 13"/>
          <p:cNvGraphicFramePr/>
          <p:nvPr>
            <p:extLst>
              <p:ext uri="{D42A27DB-BD31-4B8C-83A1-F6EECF244321}">
                <p14:modId xmlns:p14="http://schemas.microsoft.com/office/powerpoint/2010/main" val="1048869915"/>
              </p:ext>
            </p:extLst>
          </p:nvPr>
        </p:nvGraphicFramePr>
        <p:xfrm>
          <a:off x="27296" y="4114800"/>
          <a:ext cx="8991600" cy="16764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5" name="Diagram 14"/>
          <p:cNvGraphicFramePr/>
          <p:nvPr>
            <p:extLst>
              <p:ext uri="{D42A27DB-BD31-4B8C-83A1-F6EECF244321}">
                <p14:modId xmlns:p14="http://schemas.microsoft.com/office/powerpoint/2010/main" val="1849408365"/>
              </p:ext>
            </p:extLst>
          </p:nvPr>
        </p:nvGraphicFramePr>
        <p:xfrm>
          <a:off x="34119" y="5181600"/>
          <a:ext cx="8991600" cy="167640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16" name="Title 1"/>
          <p:cNvSpPr txBox="1">
            <a:spLocks/>
          </p:cNvSpPr>
          <p:nvPr/>
        </p:nvSpPr>
        <p:spPr>
          <a:xfrm>
            <a:off x="0" y="0"/>
            <a:ext cx="9144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4000" b="1" dirty="0" smtClean="0">
                <a:solidFill>
                  <a:srgbClr val="003192"/>
                </a:solidFill>
                <a:latin typeface="Arial" panose="020B0604020202020204" pitchFamily="34" charset="0"/>
                <a:cs typeface="Arial" panose="020B0604020202020204" pitchFamily="34" charset="0"/>
              </a:rPr>
              <a:t>新的預期和問題 </a:t>
            </a:r>
            <a:r>
              <a:rPr lang="en-US" altLang="zh-CN" sz="4000" b="1" dirty="0" smtClean="0">
                <a:solidFill>
                  <a:srgbClr val="003192"/>
                </a:solidFill>
                <a:latin typeface="Arial" panose="020B0604020202020204" pitchFamily="34" charset="0"/>
                <a:cs typeface="Arial" panose="020B0604020202020204" pitchFamily="34" charset="0"/>
              </a:rPr>
              <a:t>Solutions</a:t>
            </a:r>
            <a:r>
              <a:rPr lang="en-US" sz="4000" b="1" dirty="0" smtClean="0">
                <a:solidFill>
                  <a:srgbClr val="003192"/>
                </a:solidFill>
                <a:latin typeface="Arial" panose="020B0604020202020204" pitchFamily="34" charset="0"/>
                <a:cs typeface="Arial" panose="020B0604020202020204" pitchFamily="34" charset="0"/>
              </a:rPr>
              <a:t> </a:t>
            </a:r>
            <a:endParaRPr lang="en-US" sz="4000" b="1" dirty="0">
              <a:solidFill>
                <a:srgbClr val="00319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87369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05400" y="3733800"/>
            <a:ext cx="8229600" cy="4525963"/>
          </a:xfrm>
        </p:spPr>
        <p:txBody>
          <a:bodyPr/>
          <a:lstStyle/>
          <a:p>
            <a:pPr marL="0" indent="0">
              <a:buNone/>
            </a:pPr>
            <a:r>
              <a:rPr lang="en-US" dirty="0" smtClean="0"/>
              <a:t/>
            </a:r>
            <a:br>
              <a:rPr lang="en-US" dirty="0" smtClean="0"/>
            </a:b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46" y="0"/>
            <a:ext cx="9144000" cy="6324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3400" y="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4000" b="1" dirty="0" smtClean="0">
                <a:solidFill>
                  <a:srgbClr val="003192"/>
                </a:solidFill>
                <a:latin typeface="Arial" panose="020B0604020202020204" pitchFamily="34" charset="0"/>
                <a:cs typeface="Arial" panose="020B0604020202020204" pitchFamily="34" charset="0"/>
              </a:rPr>
              <a:t>商務配對 </a:t>
            </a:r>
            <a:r>
              <a:rPr lang="en-US" altLang="zh-CN" sz="4000" b="1" dirty="0" smtClean="0">
                <a:solidFill>
                  <a:srgbClr val="003192"/>
                </a:solidFill>
                <a:latin typeface="Arial" panose="020B0604020202020204" pitchFamily="34" charset="0"/>
                <a:cs typeface="Arial" panose="020B0604020202020204" pitchFamily="34" charset="0"/>
              </a:rPr>
              <a:t>Match-making</a:t>
            </a:r>
          </a:p>
        </p:txBody>
      </p:sp>
      <p:sp>
        <p:nvSpPr>
          <p:cNvPr id="3" name="Rectangle 2"/>
          <p:cNvSpPr/>
          <p:nvPr/>
        </p:nvSpPr>
        <p:spPr>
          <a:xfrm>
            <a:off x="211540" y="838200"/>
            <a:ext cx="8686800" cy="1200329"/>
          </a:xfrm>
          <a:prstGeom prst="rect">
            <a:avLst/>
          </a:prstGeom>
        </p:spPr>
        <p:txBody>
          <a:bodyPr wrap="square">
            <a:spAutoFit/>
          </a:bodyPr>
          <a:lstStyle/>
          <a:p>
            <a:pPr marL="285750" indent="-285750">
              <a:buFont typeface="Wingdings" panose="05000000000000000000" pitchFamily="2" charset="2"/>
              <a:buChar char="ü"/>
            </a:pPr>
            <a:r>
              <a:rPr lang="zh-CN" altLang="en-US" sz="2400" dirty="0" smtClean="0">
                <a:solidFill>
                  <a:srgbClr val="003192"/>
                </a:solidFill>
                <a:latin typeface="Arial" panose="020B0604020202020204" pitchFamily="34" charset="0"/>
                <a:cs typeface="Arial" panose="020B0604020202020204" pitchFamily="34" charset="0"/>
              </a:rPr>
              <a:t>關係仲介</a:t>
            </a:r>
            <a:endParaRPr lang="en-US" sz="2400" dirty="0">
              <a:solidFill>
                <a:srgbClr val="003192"/>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zh-CN" altLang="en-US" sz="2400" dirty="0" smtClean="0">
                <a:solidFill>
                  <a:srgbClr val="003192"/>
                </a:solidFill>
                <a:latin typeface="Arial" panose="020B0604020202020204" pitchFamily="34" charset="0"/>
                <a:cs typeface="Arial" panose="020B0604020202020204" pitchFamily="34" charset="0"/>
              </a:rPr>
              <a:t>整合電子化，大資料字，客戶洞察以及產業知識</a:t>
            </a:r>
            <a:endParaRPr lang="en-US" sz="2400" dirty="0">
              <a:solidFill>
                <a:srgbClr val="003192"/>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zh-CN" altLang="en-US" sz="2400" dirty="0" smtClean="0">
                <a:solidFill>
                  <a:srgbClr val="003192"/>
                </a:solidFill>
                <a:latin typeface="Arial" panose="020B0604020202020204" pitchFamily="34" charset="0"/>
                <a:cs typeface="Arial" panose="020B0604020202020204" pitchFamily="34" charset="0"/>
              </a:rPr>
              <a:t>正確的工具，正確的流程，正確的技巧</a:t>
            </a:r>
            <a:endParaRPr lang="en-US" sz="2400" dirty="0">
              <a:solidFill>
                <a:srgbClr val="003192"/>
              </a:solidFill>
              <a:latin typeface="Arial" panose="020B0604020202020204" pitchFamily="34" charset="0"/>
              <a:cs typeface="Arial" panose="020B0604020202020204" pitchFamily="34" charset="0"/>
            </a:endParaRPr>
          </a:p>
        </p:txBody>
      </p:sp>
      <p:graphicFrame>
        <p:nvGraphicFramePr>
          <p:cNvPr id="4" name="Diagram 3"/>
          <p:cNvGraphicFramePr/>
          <p:nvPr>
            <p:extLst>
              <p:ext uri="{D42A27DB-BD31-4B8C-83A1-F6EECF244321}">
                <p14:modId xmlns:p14="http://schemas.microsoft.com/office/powerpoint/2010/main" val="2879600498"/>
              </p:ext>
            </p:extLst>
          </p:nvPr>
        </p:nvGraphicFramePr>
        <p:xfrm>
          <a:off x="211540" y="2527316"/>
          <a:ext cx="4590197"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202742204"/>
              </p:ext>
            </p:extLst>
          </p:nvPr>
        </p:nvGraphicFramePr>
        <p:xfrm>
          <a:off x="4440640" y="2514600"/>
          <a:ext cx="4703360" cy="37820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extBox 5"/>
          <p:cNvSpPr txBox="1"/>
          <p:nvPr/>
        </p:nvSpPr>
        <p:spPr>
          <a:xfrm>
            <a:off x="363940" y="6096613"/>
            <a:ext cx="4267200" cy="400110"/>
          </a:xfrm>
          <a:prstGeom prst="rect">
            <a:avLst/>
          </a:prstGeom>
          <a:noFill/>
        </p:spPr>
        <p:txBody>
          <a:bodyPr wrap="square" rtlCol="0">
            <a:spAutoFit/>
          </a:bodyPr>
          <a:lstStyle/>
          <a:p>
            <a:r>
              <a:rPr lang="zh-CN" altLang="en-US" sz="2000" b="1" dirty="0" smtClean="0">
                <a:solidFill>
                  <a:srgbClr val="E46C0A"/>
                </a:solidFill>
                <a:latin typeface="Arial" panose="020B0604020202020204" pitchFamily="34" charset="0"/>
                <a:cs typeface="Arial" panose="020B0604020202020204" pitchFamily="34" charset="0"/>
              </a:rPr>
              <a:t>必須</a:t>
            </a:r>
            <a:r>
              <a:rPr lang="en-US" sz="2000" b="1" dirty="0" smtClean="0">
                <a:solidFill>
                  <a:srgbClr val="E46C0A"/>
                </a:solidFill>
                <a:latin typeface="Arial" panose="020B0604020202020204" pitchFamily="34" charset="0"/>
                <a:cs typeface="Arial" panose="020B0604020202020204" pitchFamily="34" charset="0"/>
              </a:rPr>
              <a:t>— </a:t>
            </a:r>
            <a:r>
              <a:rPr lang="zh-CN" altLang="en-US" sz="2000" b="1" dirty="0" smtClean="0">
                <a:solidFill>
                  <a:srgbClr val="E46C0A"/>
                </a:solidFill>
                <a:latin typeface="Arial" panose="020B0604020202020204" pitchFamily="34" charset="0"/>
                <a:cs typeface="Arial" panose="020B0604020202020204" pitchFamily="34" charset="0"/>
              </a:rPr>
              <a:t>清晰的目標</a:t>
            </a:r>
            <a:endParaRPr lang="en-US" sz="2000" b="1" dirty="0">
              <a:solidFill>
                <a:srgbClr val="E46C0A"/>
              </a:solidFill>
              <a:latin typeface="Arial" panose="020B0604020202020204" pitchFamily="34" charset="0"/>
              <a:cs typeface="Arial" panose="020B0604020202020204" pitchFamily="34" charset="0"/>
            </a:endParaRPr>
          </a:p>
        </p:txBody>
      </p:sp>
      <p:sp>
        <p:nvSpPr>
          <p:cNvPr id="7" name="TextBox 6"/>
          <p:cNvSpPr txBox="1"/>
          <p:nvPr/>
        </p:nvSpPr>
        <p:spPr>
          <a:xfrm>
            <a:off x="4631140" y="6096613"/>
            <a:ext cx="4267200" cy="400110"/>
          </a:xfrm>
          <a:prstGeom prst="rect">
            <a:avLst/>
          </a:prstGeom>
          <a:noFill/>
        </p:spPr>
        <p:txBody>
          <a:bodyPr wrap="square" rtlCol="0">
            <a:spAutoFit/>
          </a:bodyPr>
          <a:lstStyle/>
          <a:p>
            <a:r>
              <a:rPr lang="zh-CN" altLang="en-US" sz="2000" b="1" dirty="0" smtClean="0">
                <a:solidFill>
                  <a:srgbClr val="008000"/>
                </a:solidFill>
                <a:latin typeface="Arial" panose="020B0604020202020204" pitchFamily="34" charset="0"/>
                <a:cs typeface="Arial" panose="020B0604020202020204" pitchFamily="34" charset="0"/>
              </a:rPr>
              <a:t>選擇性</a:t>
            </a:r>
            <a:r>
              <a:rPr lang="en-US" sz="2000" b="1" dirty="0" smtClean="0">
                <a:solidFill>
                  <a:srgbClr val="008000"/>
                </a:solidFill>
                <a:latin typeface="Arial" panose="020B0604020202020204" pitchFamily="34" charset="0"/>
                <a:cs typeface="Arial" panose="020B0604020202020204" pitchFamily="34" charset="0"/>
              </a:rPr>
              <a:t>—VIP</a:t>
            </a:r>
            <a:r>
              <a:rPr lang="zh-CN" altLang="en-US" sz="2000" b="1" dirty="0" smtClean="0">
                <a:solidFill>
                  <a:srgbClr val="008000"/>
                </a:solidFill>
                <a:latin typeface="Arial" panose="020B0604020202020204" pitchFamily="34" charset="0"/>
                <a:cs typeface="Arial" panose="020B0604020202020204" pitchFamily="34" charset="0"/>
              </a:rPr>
              <a:t>關係經理</a:t>
            </a:r>
            <a:endParaRPr lang="en-US" sz="2000" b="1" dirty="0">
              <a:solidFill>
                <a:srgbClr val="008000"/>
              </a:solidFill>
              <a:latin typeface="Arial" panose="020B0604020202020204" pitchFamily="34" charset="0"/>
              <a:cs typeface="Arial" panose="020B0604020202020204" pitchFamily="34" charset="0"/>
            </a:endParaRPr>
          </a:p>
        </p:txBody>
      </p:sp>
      <p:sp>
        <p:nvSpPr>
          <p:cNvPr id="8" name="Curved Down Arrow 7"/>
          <p:cNvSpPr/>
          <p:nvPr/>
        </p:nvSpPr>
        <p:spPr>
          <a:xfrm>
            <a:off x="4040124" y="3154680"/>
            <a:ext cx="1216152" cy="731520"/>
          </a:xfrm>
          <a:prstGeom prst="curvedDownArrow">
            <a:avLst/>
          </a:prstGeom>
          <a:solidFill>
            <a:srgbClr val="00319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Curved Up Arrow 8"/>
          <p:cNvSpPr/>
          <p:nvPr/>
        </p:nvSpPr>
        <p:spPr>
          <a:xfrm>
            <a:off x="4040124" y="4800600"/>
            <a:ext cx="1216152" cy="731520"/>
          </a:xfrm>
          <a:prstGeom prst="curvedUpArrow">
            <a:avLst/>
          </a:prstGeom>
          <a:solidFill>
            <a:srgbClr val="00319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268572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rmAutofit/>
          </a:bodyPr>
          <a:lstStyle/>
          <a:p>
            <a:r>
              <a:rPr lang="zh-CN" altLang="en-US" sz="4000" b="1" dirty="0" smtClean="0">
                <a:solidFill>
                  <a:srgbClr val="003192"/>
                </a:solidFill>
                <a:latin typeface="Arial" panose="020B0604020202020204" pitchFamily="34" charset="0"/>
                <a:cs typeface="Arial" panose="020B0604020202020204" pitchFamily="34" charset="0"/>
              </a:rPr>
              <a:t>商務配對程式 </a:t>
            </a:r>
            <a:r>
              <a:rPr lang="en-US" altLang="zh-CN" sz="4000" b="1" dirty="0" smtClean="0">
                <a:solidFill>
                  <a:srgbClr val="003192"/>
                </a:solidFill>
                <a:latin typeface="Arial" panose="020B0604020202020204" pitchFamily="34" charset="0"/>
                <a:cs typeface="Arial" panose="020B0604020202020204" pitchFamily="34" charset="0"/>
              </a:rPr>
              <a:t>Match-making process</a:t>
            </a:r>
            <a:r>
              <a:rPr lang="en-US" sz="4000" b="1" dirty="0" smtClean="0">
                <a:solidFill>
                  <a:srgbClr val="003192"/>
                </a:solidFill>
                <a:latin typeface="Arial" panose="020B0604020202020204" pitchFamily="34" charset="0"/>
                <a:cs typeface="Arial" panose="020B0604020202020204" pitchFamily="34" charset="0"/>
              </a:rPr>
              <a:t>  </a:t>
            </a:r>
            <a:endParaRPr lang="en-US" sz="4000" b="1" dirty="0">
              <a:solidFill>
                <a:srgbClr val="003192"/>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105400" y="3733800"/>
            <a:ext cx="8229600" cy="4525963"/>
          </a:xfrm>
        </p:spPr>
        <p:txBody>
          <a:bodyPr/>
          <a:lstStyle/>
          <a:p>
            <a:pPr marL="0" indent="0">
              <a:buNone/>
            </a:pPr>
            <a:r>
              <a:rPr lang="en-US" dirty="0" smtClean="0"/>
              <a:t/>
            </a:r>
            <a:br>
              <a:rPr lang="en-US" dirty="0" smtClean="0"/>
            </a:br>
            <a:endParaRPr lang="en-US" dirty="0"/>
          </a:p>
        </p:txBody>
      </p:sp>
      <p:graphicFrame>
        <p:nvGraphicFramePr>
          <p:cNvPr id="4" name="Diagram 3"/>
          <p:cNvGraphicFramePr/>
          <p:nvPr>
            <p:extLst>
              <p:ext uri="{D42A27DB-BD31-4B8C-83A1-F6EECF244321}">
                <p14:modId xmlns:p14="http://schemas.microsoft.com/office/powerpoint/2010/main" val="2325091805"/>
              </p:ext>
            </p:extLst>
          </p:nvPr>
        </p:nvGraphicFramePr>
        <p:xfrm>
          <a:off x="533400" y="1143000"/>
          <a:ext cx="77724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37996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9"/>
            <a:ext cx="9144000" cy="1143000"/>
          </a:xfrm>
        </p:spPr>
        <p:txBody>
          <a:bodyPr>
            <a:normAutofit/>
          </a:bodyPr>
          <a:lstStyle/>
          <a:p>
            <a:r>
              <a:rPr lang="zh-CN" altLang="en-US" sz="4000" b="1" dirty="0" smtClean="0">
                <a:solidFill>
                  <a:srgbClr val="003192"/>
                </a:solidFill>
                <a:latin typeface="Arial" panose="020B0604020202020204" pitchFamily="34" charset="0"/>
              </a:rPr>
              <a:t>全年</a:t>
            </a:r>
            <a:r>
              <a:rPr lang="zh-CN" altLang="en-US" sz="4000" b="1" dirty="0">
                <a:solidFill>
                  <a:srgbClr val="003192"/>
                </a:solidFill>
                <a:latin typeface="Arial" panose="020B0604020202020204" pitchFamily="34" charset="0"/>
              </a:rPr>
              <a:t>交流</a:t>
            </a:r>
            <a:r>
              <a:rPr lang="zh-CN" altLang="en-US" sz="4000" b="1" dirty="0" smtClean="0">
                <a:solidFill>
                  <a:srgbClr val="003192"/>
                </a:solidFill>
                <a:latin typeface="Arial" panose="020B0604020202020204" pitchFamily="34" charset="0"/>
              </a:rPr>
              <a:t> </a:t>
            </a:r>
            <a:r>
              <a:rPr lang="en-US" altLang="zh-CN" sz="4000" b="1" dirty="0" smtClean="0">
                <a:solidFill>
                  <a:srgbClr val="003192"/>
                </a:solidFill>
                <a:latin typeface="Arial" panose="020B0604020202020204" pitchFamily="34" charset="0"/>
              </a:rPr>
              <a:t>Community</a:t>
            </a:r>
            <a:endParaRPr lang="en-US" sz="4000" b="1" dirty="0" smtClean="0">
              <a:solidFill>
                <a:srgbClr val="003192"/>
              </a:solidFill>
              <a:latin typeface="Arial" panose="020B0604020202020204" pitchFamily="34" charset="0"/>
            </a:endParaRPr>
          </a:p>
        </p:txBody>
      </p:sp>
      <p:sp>
        <p:nvSpPr>
          <p:cNvPr id="3" name="Content Placeholder 2"/>
          <p:cNvSpPr>
            <a:spLocks noGrp="1"/>
          </p:cNvSpPr>
          <p:nvPr>
            <p:ph idx="1"/>
          </p:nvPr>
        </p:nvSpPr>
        <p:spPr>
          <a:xfrm>
            <a:off x="457200" y="1219200"/>
            <a:ext cx="4300751" cy="4876800"/>
          </a:xfrm>
        </p:spPr>
        <p:txBody>
          <a:bodyPr>
            <a:normAutofit/>
          </a:bodyPr>
          <a:lstStyle/>
          <a:p>
            <a:r>
              <a:rPr lang="zh-CN" altLang="en-US" sz="2200" dirty="0" smtClean="0">
                <a:solidFill>
                  <a:srgbClr val="002060"/>
                </a:solidFill>
                <a:latin typeface="Arial" panose="020B0604020202020204" pitchFamily="34" charset="0"/>
              </a:rPr>
              <a:t>一個多管道的市場行銷計畫能提高你的品牌的凝聚力</a:t>
            </a:r>
            <a:endParaRPr lang="en-US" sz="2200" dirty="0" smtClean="0">
              <a:solidFill>
                <a:srgbClr val="002060"/>
              </a:solidFill>
              <a:latin typeface="Arial" panose="020B0604020202020204" pitchFamily="34" charset="0"/>
            </a:endParaRPr>
          </a:p>
          <a:p>
            <a:pPr marL="0" indent="0">
              <a:buNone/>
            </a:pPr>
            <a:endParaRPr lang="en-US" sz="2400" dirty="0" smtClean="0">
              <a:solidFill>
                <a:srgbClr val="002060"/>
              </a:solidFill>
              <a:latin typeface="Arial" panose="020B0604020202020204" pitchFamily="34" charset="0"/>
            </a:endParaRPr>
          </a:p>
          <a:p>
            <a:r>
              <a:rPr lang="zh-CN" altLang="en-US" sz="2000" dirty="0" smtClean="0">
                <a:solidFill>
                  <a:srgbClr val="002060"/>
                </a:solidFill>
                <a:latin typeface="Arial" panose="020B0604020202020204" pitchFamily="34" charset="0"/>
              </a:rPr>
              <a:t>一個成功的社交媒體行銷計畫需要好的科技，嫺熟的人員，諮詢顧問，供應商和適當的“內容”戰略</a:t>
            </a:r>
            <a:endParaRPr lang="en-US" sz="2000" dirty="0" smtClean="0">
              <a:solidFill>
                <a:srgbClr val="002060"/>
              </a:solidFill>
              <a:latin typeface="Arial" panose="020B0604020202020204" pitchFamily="34" charset="0"/>
            </a:endParaRPr>
          </a:p>
          <a:p>
            <a:pPr marL="0" indent="0">
              <a:buNone/>
            </a:pPr>
            <a:endParaRPr lang="en-US" sz="2400" dirty="0" smtClean="0">
              <a:solidFill>
                <a:srgbClr val="002060"/>
              </a:solidFill>
              <a:latin typeface="Arial" panose="020B0604020202020204" pitchFamily="34" charset="0"/>
            </a:endParaRPr>
          </a:p>
          <a:p>
            <a:r>
              <a:rPr lang="en-US" sz="2000" dirty="0" smtClean="0">
                <a:solidFill>
                  <a:srgbClr val="002060"/>
                </a:solidFill>
                <a:latin typeface="+mn-ea"/>
                <a:cs typeface="Arial" panose="020B0604020202020204" pitchFamily="34" charset="0"/>
              </a:rPr>
              <a:t>365</a:t>
            </a:r>
            <a:r>
              <a:rPr lang="zh-CN" altLang="en-US" sz="2000" dirty="0" smtClean="0">
                <a:solidFill>
                  <a:srgbClr val="002060"/>
                </a:solidFill>
                <a:latin typeface="+mn-ea"/>
                <a:cs typeface="Arial" panose="020B0604020202020204" pitchFamily="34" charset="0"/>
              </a:rPr>
              <a:t>產業平臺</a:t>
            </a:r>
            <a:endParaRPr lang="en-US" sz="2000" dirty="0" smtClean="0">
              <a:solidFill>
                <a:srgbClr val="002060"/>
              </a:solidFill>
              <a:latin typeface="+mn-ea"/>
              <a:cs typeface="Arial" panose="020B0604020202020204" pitchFamily="34" charset="0"/>
            </a:endParaRPr>
          </a:p>
          <a:p>
            <a:endParaRPr lang="en-US" sz="2800" dirty="0" smtClean="0">
              <a:solidFill>
                <a:schemeClr val="bg1"/>
              </a:solidFill>
              <a:latin typeface="Arial" panose="020B0604020202020204" pitchFamily="34" charset="0"/>
            </a:endParaRPr>
          </a:p>
        </p:txBody>
      </p:sp>
      <p:pic>
        <p:nvPicPr>
          <p:cNvPr id="3074" name="Picture 2" descr="C:\Users\leejo\Desktop\live-commun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7951" y="1219200"/>
            <a:ext cx="4309672"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76" y="-60001"/>
            <a:ext cx="9140868" cy="9776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4000" b="1" dirty="0" smtClean="0">
                <a:solidFill>
                  <a:srgbClr val="003192"/>
                </a:solidFill>
                <a:latin typeface="Arial" panose="020B0604020202020204" pitchFamily="34" charset="0"/>
                <a:ea typeface="黑体" panose="02010609060101010101" pitchFamily="49" charset="-122"/>
                <a:cs typeface="Arial" panose="020B0604020202020204" pitchFamily="34" charset="0"/>
                <a:sym typeface="Arial" panose="020B0604020202020204" pitchFamily="34" charset="0"/>
              </a:rPr>
              <a:t>一個完整的平臺 </a:t>
            </a:r>
            <a:r>
              <a:rPr lang="en-US" altLang="zh-CN" sz="4000" b="1" dirty="0" smtClean="0">
                <a:solidFill>
                  <a:srgbClr val="003192"/>
                </a:solidFill>
                <a:latin typeface="Arial" panose="020B0604020202020204" pitchFamily="34" charset="0"/>
                <a:ea typeface="黑体" panose="02010609060101010101" pitchFamily="49" charset="-122"/>
                <a:cs typeface="Arial" panose="020B0604020202020204" pitchFamily="34" charset="0"/>
                <a:sym typeface="Arial" panose="020B0604020202020204" pitchFamily="34" charset="0"/>
              </a:rPr>
              <a:t>Integrated Platform</a:t>
            </a:r>
            <a:endParaRPr lang="en-US" sz="4000" b="1" dirty="0">
              <a:solidFill>
                <a:srgbClr val="003192"/>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8" name="Straight Arrow Connector 7"/>
          <p:cNvCxnSpPr/>
          <p:nvPr/>
        </p:nvCxnSpPr>
        <p:spPr>
          <a:xfrm flipV="1">
            <a:off x="2321230" y="3858372"/>
            <a:ext cx="1274680" cy="589007"/>
          </a:xfrm>
          <a:prstGeom prst="straightConnector1">
            <a:avLst/>
          </a:prstGeom>
          <a:ln w="31750">
            <a:solidFill>
              <a:srgbClr val="003192"/>
            </a:solidFill>
            <a:tailEnd type="arrow"/>
          </a:ln>
        </p:spPr>
        <p:style>
          <a:lnRef idx="1">
            <a:schemeClr val="accent1"/>
          </a:lnRef>
          <a:fillRef idx="0">
            <a:schemeClr val="accent1"/>
          </a:fillRef>
          <a:effectRef idx="0">
            <a:schemeClr val="accent1"/>
          </a:effectRef>
          <a:fontRef idx="minor">
            <a:schemeClr val="tx1"/>
          </a:fontRef>
        </p:style>
      </p:cxnSp>
      <p:pic>
        <p:nvPicPr>
          <p:cNvPr id="64" name="图片 2"/>
          <p:cNvPicPr>
            <a:picLocks noChangeAspect="1"/>
          </p:cNvPicPr>
          <p:nvPr/>
        </p:nvPicPr>
        <p:blipFill>
          <a:blip r:embed="rId3"/>
          <a:stretch>
            <a:fillRect/>
          </a:stretch>
        </p:blipFill>
        <p:spPr>
          <a:xfrm>
            <a:off x="1071330" y="1569298"/>
            <a:ext cx="751320" cy="1195657"/>
          </a:xfrm>
          <a:prstGeom prst="rect">
            <a:avLst/>
          </a:prstGeom>
          <a:effectLst>
            <a:innerShdw blurRad="114300">
              <a:prstClr val="black"/>
            </a:innerShdw>
          </a:effectLst>
        </p:spPr>
      </p:pic>
      <p:pic>
        <p:nvPicPr>
          <p:cNvPr id="63" name="图片 1"/>
          <p:cNvPicPr>
            <a:picLocks noChangeAspect="1"/>
          </p:cNvPicPr>
          <p:nvPr/>
        </p:nvPicPr>
        <p:blipFill>
          <a:blip r:embed="rId4"/>
          <a:stretch>
            <a:fillRect/>
          </a:stretch>
        </p:blipFill>
        <p:spPr>
          <a:xfrm>
            <a:off x="1422181" y="1846045"/>
            <a:ext cx="689874" cy="1149315"/>
          </a:xfrm>
          <a:prstGeom prst="rect">
            <a:avLst/>
          </a:prstGeom>
          <a:effectLst>
            <a:innerShdw blurRad="114300">
              <a:prstClr val="black"/>
            </a:innerShdw>
          </a:effectLst>
        </p:spPr>
      </p:pic>
      <p:sp>
        <p:nvSpPr>
          <p:cNvPr id="72" name="TextBox 71"/>
          <p:cNvSpPr txBox="1"/>
          <p:nvPr/>
        </p:nvSpPr>
        <p:spPr>
          <a:xfrm>
            <a:off x="604610" y="3129150"/>
            <a:ext cx="2093642" cy="261610"/>
          </a:xfrm>
          <a:prstGeom prst="rect">
            <a:avLst/>
          </a:prstGeom>
          <a:noFill/>
        </p:spPr>
        <p:txBody>
          <a:bodyPr wrap="square" rtlCol="0">
            <a:spAutoFit/>
          </a:bodyPr>
          <a:lstStyle/>
          <a:p>
            <a:pPr fontAlgn="base">
              <a:spcBef>
                <a:spcPct val="0"/>
              </a:spcBef>
              <a:spcAft>
                <a:spcPct val="0"/>
              </a:spcAft>
            </a:pPr>
            <a:r>
              <a:rPr lang="zh-CN" altLang="en-US" sz="1100" b="1" i="1" dirty="0" smtClean="0">
                <a:solidFill>
                  <a:srgbClr val="002060"/>
                </a:solidFill>
                <a:ea typeface="MS PGothic" panose="020B0600070205080204" pitchFamily="34" charset="-128"/>
                <a:cs typeface="Arial" panose="020B0604020202020204" pitchFamily="34" charset="0"/>
              </a:rPr>
              <a:t>微网站</a:t>
            </a:r>
            <a:r>
              <a:rPr lang="en-US" altLang="zh-CN" sz="1100" b="1" i="1" dirty="0" smtClean="0">
                <a:solidFill>
                  <a:srgbClr val="002060"/>
                </a:solidFill>
                <a:ea typeface="MS PGothic" panose="020B0600070205080204" pitchFamily="34" charset="-128"/>
                <a:cs typeface="Arial" panose="020B0604020202020204" pitchFamily="34" charset="0"/>
              </a:rPr>
              <a:t>/</a:t>
            </a:r>
            <a:r>
              <a:rPr lang="zh-CN" altLang="en-US" sz="1100" b="1" i="1" dirty="0" smtClean="0">
                <a:solidFill>
                  <a:srgbClr val="002060"/>
                </a:solidFill>
                <a:ea typeface="MS PGothic" panose="020B0600070205080204" pitchFamily="34" charset="-128"/>
                <a:cs typeface="Arial" panose="020B0604020202020204" pitchFamily="34" charset="0"/>
              </a:rPr>
              <a:t>产业平台</a:t>
            </a:r>
            <a:endParaRPr lang="en-US" altLang="zh-CN" sz="1100" b="1" i="1" dirty="0" smtClean="0">
              <a:solidFill>
                <a:srgbClr val="002060"/>
              </a:solidFill>
              <a:ea typeface="MS PGothic" panose="020B0600070205080204" pitchFamily="34" charset="-128"/>
              <a:cs typeface="Arial" panose="020B0604020202020204" pitchFamily="34" charset="0"/>
            </a:endParaRPr>
          </a:p>
        </p:txBody>
      </p:sp>
      <p:cxnSp>
        <p:nvCxnSpPr>
          <p:cNvPr id="2" name="Straight Arrow Connector 7"/>
          <p:cNvCxnSpPr/>
          <p:nvPr/>
        </p:nvCxnSpPr>
        <p:spPr>
          <a:xfrm>
            <a:off x="2321230" y="2707999"/>
            <a:ext cx="1225974" cy="531656"/>
          </a:xfrm>
          <a:prstGeom prst="straightConnector1">
            <a:avLst/>
          </a:prstGeom>
          <a:ln w="31750">
            <a:solidFill>
              <a:srgbClr val="003192"/>
            </a:solidFill>
            <a:tailEnd type="arrow"/>
          </a:ln>
        </p:spPr>
        <p:style>
          <a:lnRef idx="1">
            <a:schemeClr val="accent1"/>
          </a:lnRef>
          <a:fillRef idx="0">
            <a:schemeClr val="accent1"/>
          </a:fillRef>
          <a:effectRef idx="0">
            <a:schemeClr val="accent1"/>
          </a:effectRef>
          <a:fontRef idx="minor">
            <a:schemeClr val="tx1"/>
          </a:fontRef>
        </p:style>
      </p:cxnSp>
      <p:pic>
        <p:nvPicPr>
          <p:cNvPr id="3" name="图片 2" descr="line"/>
          <p:cNvPicPr>
            <a:picLocks noChangeAspect="1"/>
          </p:cNvPicPr>
          <p:nvPr/>
        </p:nvPicPr>
        <p:blipFill>
          <a:blip r:embed="rId5"/>
          <a:stretch>
            <a:fillRect/>
          </a:stretch>
        </p:blipFill>
        <p:spPr>
          <a:xfrm>
            <a:off x="1547418" y="3651127"/>
            <a:ext cx="714375" cy="714375"/>
          </a:xfrm>
          <a:prstGeom prst="rect">
            <a:avLst/>
          </a:prstGeom>
        </p:spPr>
      </p:pic>
      <p:pic>
        <p:nvPicPr>
          <p:cNvPr id="5" name="图片 4" descr="facebook"/>
          <p:cNvPicPr>
            <a:picLocks noChangeAspect="1"/>
          </p:cNvPicPr>
          <p:nvPr/>
        </p:nvPicPr>
        <p:blipFill>
          <a:blip r:embed="rId6"/>
          <a:stretch>
            <a:fillRect/>
          </a:stretch>
        </p:blipFill>
        <p:spPr>
          <a:xfrm>
            <a:off x="1071330" y="3967598"/>
            <a:ext cx="599440" cy="599440"/>
          </a:xfrm>
          <a:prstGeom prst="rect">
            <a:avLst/>
          </a:prstGeom>
        </p:spPr>
      </p:pic>
      <p:pic>
        <p:nvPicPr>
          <p:cNvPr id="9" name="图片 8" descr="linkedin"/>
          <p:cNvPicPr>
            <a:picLocks noChangeAspect="1"/>
          </p:cNvPicPr>
          <p:nvPr/>
        </p:nvPicPr>
        <p:blipFill>
          <a:blip r:embed="rId7"/>
          <a:stretch>
            <a:fillRect/>
          </a:stretch>
        </p:blipFill>
        <p:spPr>
          <a:xfrm>
            <a:off x="1579628" y="4182063"/>
            <a:ext cx="699770" cy="699770"/>
          </a:xfrm>
          <a:prstGeom prst="rect">
            <a:avLst/>
          </a:prstGeom>
        </p:spPr>
      </p:pic>
      <p:pic>
        <p:nvPicPr>
          <p:cNvPr id="11" name="图片 10" descr="weibo"/>
          <p:cNvPicPr>
            <a:picLocks noChangeAspect="1"/>
          </p:cNvPicPr>
          <p:nvPr/>
        </p:nvPicPr>
        <p:blipFill>
          <a:blip r:embed="rId8"/>
          <a:stretch>
            <a:fillRect/>
          </a:stretch>
        </p:blipFill>
        <p:spPr>
          <a:xfrm>
            <a:off x="1220710" y="4618138"/>
            <a:ext cx="653415" cy="653415"/>
          </a:xfrm>
          <a:prstGeom prst="rect">
            <a:avLst/>
          </a:prstGeom>
        </p:spPr>
      </p:pic>
      <p:sp>
        <p:nvSpPr>
          <p:cNvPr id="27" name="TextBox 26"/>
          <p:cNvSpPr txBox="1"/>
          <p:nvPr/>
        </p:nvSpPr>
        <p:spPr>
          <a:xfrm>
            <a:off x="604610" y="5325711"/>
            <a:ext cx="1986466" cy="261610"/>
          </a:xfrm>
          <a:prstGeom prst="rect">
            <a:avLst/>
          </a:prstGeom>
          <a:noFill/>
        </p:spPr>
        <p:txBody>
          <a:bodyPr wrap="square" rtlCol="0">
            <a:spAutoFit/>
          </a:bodyPr>
          <a:lstStyle/>
          <a:p>
            <a:pPr fontAlgn="base">
              <a:spcBef>
                <a:spcPct val="0"/>
              </a:spcBef>
              <a:spcAft>
                <a:spcPct val="0"/>
              </a:spcAft>
            </a:pPr>
            <a:r>
              <a:rPr lang="zh-CN" altLang="en-US" sz="1100" b="1" i="1" dirty="0" smtClean="0">
                <a:solidFill>
                  <a:srgbClr val="002060"/>
                </a:solidFill>
                <a:latin typeface="Arial" panose="020B0604020202020204" pitchFamily="34" charset="0"/>
                <a:ea typeface="MS PGothic" panose="020B0600070205080204" pitchFamily="34" charset="-128"/>
                <a:cs typeface="Arial" panose="020B0604020202020204" pitchFamily="34" charset="0"/>
              </a:rPr>
              <a:t>社交媒体</a:t>
            </a:r>
            <a:endParaRPr lang="en-US" altLang="zh-CN" sz="1100" b="1" i="1" dirty="0" smtClean="0">
              <a:solidFill>
                <a:srgbClr val="002060"/>
              </a:solidFill>
              <a:latin typeface="Arial" panose="020B0604020202020204" pitchFamily="34" charset="0"/>
              <a:ea typeface="MS PGothic" panose="020B0600070205080204" pitchFamily="34" charset="-128"/>
              <a:cs typeface="Arial" panose="020B0604020202020204" pitchFamily="34" charset="0"/>
            </a:endParaRPr>
          </a:p>
        </p:txBody>
      </p:sp>
      <p:cxnSp>
        <p:nvCxnSpPr>
          <p:cNvPr id="12" name="Straight Arrow Connector 7"/>
          <p:cNvCxnSpPr/>
          <p:nvPr/>
        </p:nvCxnSpPr>
        <p:spPr>
          <a:xfrm>
            <a:off x="3761786" y="1869440"/>
            <a:ext cx="380501" cy="765810"/>
          </a:xfrm>
          <a:prstGeom prst="straightConnector1">
            <a:avLst/>
          </a:prstGeom>
          <a:ln w="31750">
            <a:solidFill>
              <a:srgbClr val="003192"/>
            </a:solidFill>
            <a:tailEnd type="arrow" w="med" len="med"/>
          </a:ln>
        </p:spPr>
        <p:style>
          <a:lnRef idx="1">
            <a:schemeClr val="accent5"/>
          </a:lnRef>
          <a:fillRef idx="0">
            <a:schemeClr val="accent5"/>
          </a:fillRef>
          <a:effectRef idx="0">
            <a:schemeClr val="accent5"/>
          </a:effectRef>
          <a:fontRef idx="minor">
            <a:schemeClr val="tx1"/>
          </a:fontRef>
        </p:style>
      </p:cxnSp>
      <p:sp>
        <p:nvSpPr>
          <p:cNvPr id="44" name="TextBox 43"/>
          <p:cNvSpPr txBox="1"/>
          <p:nvPr/>
        </p:nvSpPr>
        <p:spPr>
          <a:xfrm>
            <a:off x="3017520" y="1610360"/>
            <a:ext cx="1901190" cy="261610"/>
          </a:xfrm>
          <a:prstGeom prst="rect">
            <a:avLst/>
          </a:prstGeom>
          <a:noFill/>
        </p:spPr>
        <p:txBody>
          <a:bodyPr wrap="square" rtlCol="0">
            <a:spAutoFit/>
          </a:bodyPr>
          <a:lstStyle/>
          <a:p>
            <a:pPr fontAlgn="base">
              <a:spcBef>
                <a:spcPct val="0"/>
              </a:spcBef>
              <a:spcAft>
                <a:spcPct val="0"/>
              </a:spcAft>
            </a:pPr>
            <a:r>
              <a:rPr lang="zh-CN" altLang="en-US" sz="1100" b="1" i="1" dirty="0" smtClean="0">
                <a:solidFill>
                  <a:srgbClr val="002060"/>
                </a:solidFill>
                <a:latin typeface="Arial" panose="020B0604020202020204" pitchFamily="34" charset="0"/>
                <a:ea typeface="MS PGothic" panose="020B0600070205080204" pitchFamily="34" charset="-128"/>
                <a:cs typeface="Arial" panose="020B0604020202020204" pitchFamily="34" charset="0"/>
              </a:rPr>
              <a:t>电子市场营销活动</a:t>
            </a:r>
            <a:r>
              <a:rPr lang="en-US" altLang="zh-CN" sz="1100" b="1" i="1" dirty="0" smtClean="0">
                <a:solidFill>
                  <a:srgbClr val="002060"/>
                </a:solidFill>
                <a:latin typeface="Arial" panose="020B0604020202020204" pitchFamily="34" charset="0"/>
                <a:ea typeface="MS PGothic" panose="020B0600070205080204" pitchFamily="34" charset="-128"/>
                <a:cs typeface="Arial" panose="020B0604020202020204" pitchFamily="34" charset="0"/>
              </a:rPr>
              <a:t> </a:t>
            </a:r>
          </a:p>
        </p:txBody>
      </p:sp>
      <p:sp>
        <p:nvSpPr>
          <p:cNvPr id="45" name="TextBox 44"/>
          <p:cNvSpPr txBox="1"/>
          <p:nvPr/>
        </p:nvSpPr>
        <p:spPr>
          <a:xfrm>
            <a:off x="5376545" y="1569085"/>
            <a:ext cx="1459230" cy="430887"/>
          </a:xfrm>
          <a:prstGeom prst="rect">
            <a:avLst/>
          </a:prstGeom>
          <a:noFill/>
        </p:spPr>
        <p:txBody>
          <a:bodyPr wrap="square" rtlCol="0">
            <a:spAutoFit/>
          </a:bodyPr>
          <a:lstStyle/>
          <a:p>
            <a:pPr fontAlgn="base">
              <a:spcBef>
                <a:spcPct val="0"/>
              </a:spcBef>
              <a:spcAft>
                <a:spcPct val="0"/>
              </a:spcAft>
            </a:pPr>
            <a:r>
              <a:rPr lang="zh-CN" altLang="en-US" sz="1100" b="1" i="1" dirty="0" smtClean="0">
                <a:solidFill>
                  <a:srgbClr val="002060"/>
                </a:solidFill>
                <a:latin typeface="Arial" panose="020B0604020202020204" pitchFamily="34" charset="0"/>
                <a:ea typeface="MS PGothic" panose="020B0600070205080204" pitchFamily="34" charset="-128"/>
                <a:cs typeface="Arial" panose="020B0604020202020204" pitchFamily="34" charset="0"/>
              </a:rPr>
              <a:t>线下活动</a:t>
            </a:r>
            <a:r>
              <a:rPr lang="en-US" altLang="zh-CN" sz="1100" b="1" i="1" dirty="0" smtClean="0">
                <a:solidFill>
                  <a:srgbClr val="002060"/>
                </a:solidFill>
                <a:latin typeface="Arial" panose="020B0604020202020204" pitchFamily="34" charset="0"/>
                <a:ea typeface="MS PGothic" panose="020B0600070205080204" pitchFamily="34" charset="-128"/>
                <a:cs typeface="Arial" panose="020B0604020202020204" pitchFamily="34" charset="0"/>
              </a:rPr>
              <a:t> </a:t>
            </a:r>
          </a:p>
          <a:p>
            <a:pPr fontAlgn="base">
              <a:spcBef>
                <a:spcPct val="0"/>
              </a:spcBef>
              <a:spcAft>
                <a:spcPct val="0"/>
              </a:spcAft>
            </a:pPr>
            <a:endParaRPr lang="en-US" altLang="zh-CN" sz="1100" b="1" i="1" dirty="0" smtClean="0">
              <a:solidFill>
                <a:srgbClr val="002060"/>
              </a:solidFill>
              <a:latin typeface="Arial" panose="020B0604020202020204" pitchFamily="34" charset="0"/>
              <a:ea typeface="MS PGothic" panose="020B0600070205080204" pitchFamily="34" charset="-128"/>
              <a:cs typeface="Arial" panose="020B0604020202020204" pitchFamily="34" charset="0"/>
            </a:endParaRPr>
          </a:p>
        </p:txBody>
      </p:sp>
      <p:sp>
        <p:nvSpPr>
          <p:cNvPr id="24" name="TextBox 23"/>
          <p:cNvSpPr txBox="1"/>
          <p:nvPr/>
        </p:nvSpPr>
        <p:spPr>
          <a:xfrm>
            <a:off x="6422390" y="2505710"/>
            <a:ext cx="921385" cy="259080"/>
          </a:xfrm>
          <a:prstGeom prst="rect">
            <a:avLst/>
          </a:prstGeom>
          <a:noFill/>
        </p:spPr>
        <p:txBody>
          <a:bodyPr wrap="square" rtlCol="0">
            <a:spAutoFit/>
          </a:bodyPr>
          <a:lstStyle/>
          <a:p>
            <a:pPr fontAlgn="base">
              <a:spcBef>
                <a:spcPct val="0"/>
              </a:spcBef>
              <a:spcAft>
                <a:spcPct val="0"/>
              </a:spcAft>
            </a:pPr>
            <a:r>
              <a:rPr lang="zh-CN" altLang="en-US" sz="1100" b="1" i="1" dirty="0">
                <a:solidFill>
                  <a:srgbClr val="002060"/>
                </a:solidFill>
                <a:latin typeface="Arial" panose="020B0604020202020204" pitchFamily="34" charset="0"/>
                <a:ea typeface="MS PGothic" panose="020B0600070205080204" pitchFamily="34" charset="-128"/>
                <a:cs typeface="Arial" panose="020B0604020202020204" pitchFamily="34" charset="0"/>
              </a:rPr>
              <a:t>网站</a:t>
            </a:r>
            <a:r>
              <a:rPr lang="zh-CN" altLang="en-US" sz="1100" b="1" i="1" dirty="0" smtClean="0">
                <a:solidFill>
                  <a:srgbClr val="002060"/>
                </a:solidFill>
                <a:latin typeface="Arial" panose="020B0604020202020204" pitchFamily="34" charset="0"/>
                <a:ea typeface="MS PGothic" panose="020B0600070205080204" pitchFamily="34" charset="-128"/>
                <a:cs typeface="Arial" panose="020B0604020202020204" pitchFamily="34" charset="0"/>
              </a:rPr>
              <a:t> </a:t>
            </a:r>
          </a:p>
        </p:txBody>
      </p:sp>
      <p:cxnSp>
        <p:nvCxnSpPr>
          <p:cNvPr id="22" name="Straight Arrow Connector 7"/>
          <p:cNvCxnSpPr/>
          <p:nvPr/>
        </p:nvCxnSpPr>
        <p:spPr>
          <a:xfrm flipH="1">
            <a:off x="5440918" y="1845439"/>
            <a:ext cx="360752" cy="765810"/>
          </a:xfrm>
          <a:prstGeom prst="straightConnector1">
            <a:avLst/>
          </a:prstGeom>
          <a:ln w="31750">
            <a:solidFill>
              <a:srgbClr val="003192"/>
            </a:solidFill>
            <a:tailEnd type="arrow" w="med" len="med"/>
          </a:ln>
        </p:spPr>
        <p:style>
          <a:lnRef idx="1">
            <a:schemeClr val="accent5"/>
          </a:lnRef>
          <a:fillRef idx="0">
            <a:schemeClr val="accent5"/>
          </a:fillRef>
          <a:effectRef idx="0">
            <a:schemeClr val="accent5"/>
          </a:effectRef>
          <a:fontRef idx="minor">
            <a:schemeClr val="tx1"/>
          </a:fontRef>
        </p:style>
      </p:cxnSp>
      <p:cxnSp>
        <p:nvCxnSpPr>
          <p:cNvPr id="23" name="Straight Arrow Connector 7"/>
          <p:cNvCxnSpPr/>
          <p:nvPr/>
        </p:nvCxnSpPr>
        <p:spPr>
          <a:xfrm flipH="1">
            <a:off x="5901861" y="2819684"/>
            <a:ext cx="1076060" cy="438773"/>
          </a:xfrm>
          <a:prstGeom prst="straightConnector1">
            <a:avLst/>
          </a:prstGeom>
          <a:ln w="31750">
            <a:solidFill>
              <a:srgbClr val="003192"/>
            </a:solidFill>
            <a:tailEnd type="arrow"/>
          </a:ln>
        </p:spPr>
        <p:style>
          <a:lnRef idx="1">
            <a:schemeClr val="accent1"/>
          </a:lnRef>
          <a:fillRef idx="0">
            <a:schemeClr val="accent1"/>
          </a:fillRef>
          <a:effectRef idx="0">
            <a:schemeClr val="accent1"/>
          </a:effectRef>
          <a:fontRef idx="minor">
            <a:schemeClr val="tx1"/>
          </a:fontRef>
        </p:style>
      </p:cxnSp>
      <p:grpSp>
        <p:nvGrpSpPr>
          <p:cNvPr id="25" name="Group 5"/>
          <p:cNvGrpSpPr/>
          <p:nvPr/>
        </p:nvGrpSpPr>
        <p:grpSpPr>
          <a:xfrm>
            <a:off x="7151370" y="1738402"/>
            <a:ext cx="1700557" cy="1606192"/>
            <a:chOff x="152400" y="1373038"/>
            <a:chExt cx="8765798" cy="4951562"/>
          </a:xfrm>
        </p:grpSpPr>
        <p:pic>
          <p:nvPicPr>
            <p:cNvPr id="26" name="Picture 6"/>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5791200" y="1373038"/>
              <a:ext cx="3126998" cy="38085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5"/>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4800600" y="1982638"/>
              <a:ext cx="3124123" cy="379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152400" y="1373038"/>
              <a:ext cx="3126998" cy="381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3"/>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1143719" y="1982638"/>
              <a:ext cx="3126998" cy="38085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4"/>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2743200" y="2516038"/>
              <a:ext cx="3126998" cy="38085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38" name="Straight Arrow Connector 7"/>
          <p:cNvCxnSpPr/>
          <p:nvPr/>
        </p:nvCxnSpPr>
        <p:spPr>
          <a:xfrm flipH="1" flipV="1">
            <a:off x="5890487" y="3776957"/>
            <a:ext cx="1087434" cy="405106"/>
          </a:xfrm>
          <a:prstGeom prst="straightConnector1">
            <a:avLst/>
          </a:prstGeom>
          <a:ln w="31750">
            <a:solidFill>
              <a:srgbClr val="003192"/>
            </a:solidFill>
            <a:tailEnd type="arrow"/>
          </a:ln>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7472060" y="3918782"/>
            <a:ext cx="1417955" cy="1385570"/>
            <a:chOff x="6007261" y="3861620"/>
            <a:chExt cx="1373051" cy="1272079"/>
          </a:xfrm>
        </p:grpSpPr>
        <p:pic>
          <p:nvPicPr>
            <p:cNvPr id="39" name="Picture 11"/>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6282207" y="4808778"/>
              <a:ext cx="325195" cy="300744"/>
            </a:xfrm>
            <a:prstGeom prst="roundRect">
              <a:avLst/>
            </a:prstGeom>
            <a:noFill/>
            <a:ln>
              <a:noFill/>
            </a:ln>
            <a:effectLst>
              <a:outerShdw dist="35921" dir="2700000" algn="ctr" rotWithShape="0">
                <a:schemeClr val="bg2"/>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12"/>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7079568" y="4837885"/>
              <a:ext cx="300744" cy="295814"/>
            </a:xfrm>
            <a:prstGeom prst="roundRect">
              <a:avLst/>
            </a:prstGeom>
            <a:noFill/>
            <a:ln>
              <a:noFill/>
            </a:ln>
            <a:effectLst>
              <a:outerShdw dist="35921" dir="2700000" algn="ctr" rotWithShape="0">
                <a:schemeClr val="bg2"/>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13"/>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7120499" y="4500641"/>
              <a:ext cx="259813" cy="245147"/>
            </a:xfrm>
            <a:prstGeom prst="roundRect">
              <a:avLst/>
            </a:prstGeom>
            <a:noFill/>
            <a:ln>
              <a:noFill/>
            </a:ln>
            <a:effectLst>
              <a:outerShdw dist="35921" dir="2700000" algn="ctr" rotWithShape="0">
                <a:schemeClr val="bg2"/>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3"/>
            <p:cNvPicPr>
              <a:picLocks noChangeAspect="1" noChangeArrowheads="1"/>
            </p:cNvPicPr>
            <p:nvPr/>
          </p:nvPicPr>
          <p:blipFill rotWithShape="1">
            <a:blip r:embed="rId17" cstate="screen">
              <a:extLst>
                <a:ext uri="{28A0092B-C50C-407E-A947-70E740481C1C}">
                  <a14:useLocalDpi xmlns:a14="http://schemas.microsoft.com/office/drawing/2010/main" val="0"/>
                </a:ext>
              </a:extLst>
            </a:blip>
            <a:srcRect/>
            <a:stretch>
              <a:fillRect/>
            </a:stretch>
          </p:blipFill>
          <p:spPr bwMode="auto">
            <a:xfrm>
              <a:off x="6607624" y="3861620"/>
              <a:ext cx="308311" cy="319988"/>
            </a:xfrm>
            <a:prstGeom prst="round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15"/>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6383729" y="4242749"/>
              <a:ext cx="329010" cy="32901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6" name="Picture 2"/>
            <p:cNvPicPr>
              <a:picLocks noChangeAspect="1" noChangeArrowheads="1"/>
            </p:cNvPicPr>
            <p:nvPr/>
          </p:nvPicPr>
          <p:blipFill rotWithShape="1">
            <a:blip r:embed="rId19" cstate="screen">
              <a:extLst>
                <a:ext uri="{28A0092B-C50C-407E-A947-70E740481C1C}">
                  <a14:useLocalDpi xmlns:a14="http://schemas.microsoft.com/office/drawing/2010/main" val="0"/>
                </a:ext>
              </a:extLst>
            </a:blip>
            <a:srcRect/>
            <a:stretch>
              <a:fillRect/>
            </a:stretch>
          </p:blipFill>
          <p:spPr bwMode="auto">
            <a:xfrm>
              <a:off x="6709942" y="4617573"/>
              <a:ext cx="251676" cy="239725"/>
            </a:xfrm>
            <a:prstGeom prst="round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2"/>
            <p:cNvPicPr>
              <a:picLocks noChangeAspect="1" noChangeArrowheads="1"/>
            </p:cNvPicPr>
            <p:nvPr/>
          </p:nvPicPr>
          <p:blipFill>
            <a:blip r:embed="rId20" cstate="screen">
              <a:extLst>
                <a:ext uri="{28A0092B-C50C-407E-A947-70E740481C1C}">
                  <a14:useLocalDpi xmlns:a14="http://schemas.microsoft.com/office/drawing/2010/main" val="0"/>
                </a:ext>
              </a:extLst>
            </a:blip>
            <a:srcRect/>
            <a:stretch>
              <a:fillRect/>
            </a:stretch>
          </p:blipFill>
          <p:spPr bwMode="auto">
            <a:xfrm>
              <a:off x="6007261" y="4028518"/>
              <a:ext cx="318402" cy="318402"/>
            </a:xfrm>
            <a:prstGeom prst="round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4"/>
            <p:cNvPicPr>
              <a:picLocks noChangeAspect="1" noChangeArrowheads="1"/>
            </p:cNvPicPr>
            <p:nvPr/>
          </p:nvPicPr>
          <p:blipFill>
            <a:blip r:embed="rId21" cstate="screen">
              <a:extLst>
                <a:ext uri="{28A0092B-C50C-407E-A947-70E740481C1C}">
                  <a14:useLocalDpi xmlns:a14="http://schemas.microsoft.com/office/drawing/2010/main" val="0"/>
                </a:ext>
              </a:extLst>
            </a:blip>
            <a:srcRect/>
            <a:stretch>
              <a:fillRect/>
            </a:stretch>
          </p:blipFill>
          <p:spPr bwMode="auto">
            <a:xfrm>
              <a:off x="6915935" y="4147843"/>
              <a:ext cx="355849" cy="35584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a:blip r:embed="rId22" cstate="screen">
              <a:extLst>
                <a:ext uri="{28A0092B-C50C-407E-A947-70E740481C1C}">
                  <a14:useLocalDpi xmlns:a14="http://schemas.microsoft.com/office/drawing/2010/main" val="0"/>
                </a:ext>
              </a:extLst>
            </a:blip>
            <a:srcRect/>
            <a:stretch>
              <a:fillRect/>
            </a:stretch>
          </p:blipFill>
          <p:spPr bwMode="auto">
            <a:xfrm>
              <a:off x="6007261" y="4459188"/>
              <a:ext cx="313447" cy="311666"/>
            </a:xfrm>
            <a:prstGeom prst="round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0" name="TextBox 29"/>
          <p:cNvSpPr txBox="1"/>
          <p:nvPr/>
        </p:nvSpPr>
        <p:spPr>
          <a:xfrm>
            <a:off x="6474684" y="4310583"/>
            <a:ext cx="1006475" cy="259080"/>
          </a:xfrm>
          <a:prstGeom prst="rect">
            <a:avLst/>
          </a:prstGeom>
          <a:noFill/>
        </p:spPr>
        <p:txBody>
          <a:bodyPr wrap="square" rtlCol="0">
            <a:spAutoFit/>
          </a:bodyPr>
          <a:lstStyle/>
          <a:p>
            <a:pPr fontAlgn="base">
              <a:spcBef>
                <a:spcPct val="0"/>
              </a:spcBef>
              <a:spcAft>
                <a:spcPct val="0"/>
              </a:spcAft>
            </a:pPr>
            <a:r>
              <a:rPr lang="zh-CN" altLang="en-US" sz="1100" b="1" i="1" dirty="0">
                <a:solidFill>
                  <a:srgbClr val="002060"/>
                </a:solidFill>
                <a:latin typeface="Arial" panose="020B0604020202020204" pitchFamily="34" charset="0"/>
                <a:ea typeface="MS PGothic" panose="020B0600070205080204" pitchFamily="34" charset="-128"/>
                <a:cs typeface="Arial" panose="020B0604020202020204" pitchFamily="34" charset="0"/>
              </a:rPr>
              <a:t>手机</a:t>
            </a:r>
            <a:r>
              <a:rPr lang="en-US" altLang="zh-CN" sz="1100" b="1" i="1" dirty="0" smtClean="0">
                <a:solidFill>
                  <a:srgbClr val="002060"/>
                </a:solidFill>
                <a:latin typeface="Arial" panose="020B0604020202020204" pitchFamily="34" charset="0"/>
                <a:ea typeface="MS PGothic" panose="020B0600070205080204" pitchFamily="34" charset="-128"/>
                <a:cs typeface="Arial" panose="020B0604020202020204" pitchFamily="34" charset="0"/>
              </a:rPr>
              <a:t> App</a:t>
            </a:r>
          </a:p>
        </p:txBody>
      </p:sp>
      <p:pic>
        <p:nvPicPr>
          <p:cNvPr id="13" name="Picture 12"/>
          <p:cNvPicPr>
            <a:picLocks noChangeAspect="1"/>
          </p:cNvPicPr>
          <p:nvPr/>
        </p:nvPicPr>
        <p:blipFill>
          <a:blip r:embed="rId23">
            <a:extLst>
              <a:ext uri="{BEBA8EAE-BF5A-486C-A8C5-ECC9F3942E4B}">
                <a14:imgProps xmlns:a14="http://schemas.microsoft.com/office/drawing/2010/main">
                  <a14:imgLayer r:embed="rId24">
                    <a14:imgEffect>
                      <a14:saturation sat="300000"/>
                    </a14:imgEffect>
                  </a14:imgLayer>
                </a14:imgProps>
              </a:ext>
              <a:ext uri="{28A0092B-C50C-407E-A947-70E740481C1C}">
                <a14:useLocalDpi xmlns:a14="http://schemas.microsoft.com/office/drawing/2010/main" val="0"/>
              </a:ext>
            </a:extLst>
          </a:blip>
          <a:stretch>
            <a:fillRect/>
          </a:stretch>
        </p:blipFill>
        <p:spPr>
          <a:xfrm>
            <a:off x="1846598" y="4555578"/>
            <a:ext cx="839120" cy="839120"/>
          </a:xfrm>
          <a:prstGeom prst="rect">
            <a:avLst/>
          </a:prstGeom>
        </p:spPr>
      </p:pic>
      <p:pic>
        <p:nvPicPr>
          <p:cNvPr id="15" name="Picture 14"/>
          <p:cNvPicPr>
            <a:picLocks noChangeAspect="1"/>
          </p:cNvPicPr>
          <p:nvPr/>
        </p:nvPicPr>
        <p:blipFill>
          <a:blip r:embed="rId25" cstate="print">
            <a:extLst>
              <a:ext uri="{BEBA8EAE-BF5A-486C-A8C5-ECC9F3942E4B}">
                <a14:imgProps xmlns:a14="http://schemas.microsoft.com/office/drawing/2010/main">
                  <a14:imgLayer r:embed="rId26">
                    <a14:imgEffect>
                      <a14:saturation sat="3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42645" y="886424"/>
            <a:ext cx="674405" cy="674405"/>
          </a:xfrm>
          <a:prstGeom prst="rect">
            <a:avLst/>
          </a:prstGeom>
        </p:spPr>
      </p:pic>
      <p:pic>
        <p:nvPicPr>
          <p:cNvPr id="17" name="Picture 16"/>
          <p:cNvPicPr>
            <a:picLocks noChangeAspect="1"/>
          </p:cNvPicPr>
          <p:nvPr/>
        </p:nvPicPr>
        <p:blipFill>
          <a:blip r:embed="rId27" cstate="print">
            <a:extLst>
              <a:ext uri="{BEBA8EAE-BF5A-486C-A8C5-ECC9F3942E4B}">
                <a14:imgProps xmlns:a14="http://schemas.microsoft.com/office/drawing/2010/main">
                  <a14:imgLayer r:embed="rId28">
                    <a14:imgEffect>
                      <a14:artisticMarker/>
                    </a14:imgEffect>
                  </a14:imgLayer>
                </a14:imgProps>
              </a:ext>
              <a:ext uri="{28A0092B-C50C-407E-A947-70E740481C1C}">
                <a14:useLocalDpi xmlns:a14="http://schemas.microsoft.com/office/drawing/2010/main" val="0"/>
              </a:ext>
            </a:extLst>
          </a:blip>
          <a:stretch>
            <a:fillRect/>
          </a:stretch>
        </p:blipFill>
        <p:spPr>
          <a:xfrm>
            <a:off x="3948915" y="861676"/>
            <a:ext cx="723900" cy="723900"/>
          </a:xfrm>
          <a:prstGeom prst="rect">
            <a:avLst/>
          </a:prstGeom>
        </p:spPr>
      </p:pic>
      <p:pic>
        <p:nvPicPr>
          <p:cNvPr id="19" name="Picture 18"/>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367747" y="873198"/>
            <a:ext cx="700856" cy="700856"/>
          </a:xfrm>
          <a:prstGeom prst="rect">
            <a:avLst/>
          </a:prstGeom>
        </p:spPr>
      </p:pic>
      <p:pic>
        <p:nvPicPr>
          <p:cNvPr id="20" name="Picture 19"/>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835716" y="930088"/>
            <a:ext cx="618971" cy="584928"/>
          </a:xfrm>
          <a:prstGeom prst="rect">
            <a:avLst/>
          </a:prstGeom>
        </p:spPr>
      </p:pic>
      <p:pic>
        <p:nvPicPr>
          <p:cNvPr id="21" name="Picture 20"/>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105284" y="920274"/>
            <a:ext cx="600951" cy="600951"/>
          </a:xfrm>
          <a:prstGeom prst="rect">
            <a:avLst/>
          </a:prstGeom>
        </p:spPr>
      </p:pic>
      <p:pic>
        <p:nvPicPr>
          <p:cNvPr id="5123" name="Picture 3"/>
          <p:cNvPicPr>
            <a:picLocks noChangeAspect="1" noChangeArrowheads="1"/>
          </p:cNvPicPr>
          <p:nvPr/>
        </p:nvPicPr>
        <p:blipFill>
          <a:blip r:embed="rId32" cstate="print">
            <a:extLst>
              <a:ext uri="{BEBA8EAE-BF5A-486C-A8C5-ECC9F3942E4B}">
                <a14:imgProps xmlns:a14="http://schemas.microsoft.com/office/drawing/2010/main">
                  <a14:imgLayer r:embed="rId3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4021693" y="4975138"/>
            <a:ext cx="1880168" cy="1836920"/>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cxnSp>
        <p:nvCxnSpPr>
          <p:cNvPr id="52" name="Straight Arrow Connector 51"/>
          <p:cNvCxnSpPr/>
          <p:nvPr/>
        </p:nvCxnSpPr>
        <p:spPr>
          <a:xfrm>
            <a:off x="4894508" y="4440123"/>
            <a:ext cx="0" cy="51032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5122" name="Picture 2" descr="C:\Users\leejo\Desktop\thOSLRAOY1.jp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839398" y="2560406"/>
            <a:ext cx="1909484" cy="180509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a:xfrm>
            <a:off x="252154" y="7303"/>
            <a:ext cx="8640000" cy="720725"/>
          </a:xfrm>
          <a:prstGeom prst="rect">
            <a:avLst/>
          </a:prstGeom>
        </p:spPr>
        <p:txBody>
          <a:bodyPr vert="horz" lIns="91440" tIns="45720" rIns="91440" bIns="45720" rtlCol="0"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003192"/>
                </a:solidFill>
                <a:latin typeface="Arial" panose="020B0604020202020204" pitchFamily="34" charset="0"/>
              </a:rPr>
              <a:t>365 </a:t>
            </a:r>
            <a:r>
              <a:rPr lang="zh-CN" altLang="en-US" sz="3200" b="1" dirty="0" smtClean="0">
                <a:solidFill>
                  <a:srgbClr val="003192"/>
                </a:solidFill>
                <a:latin typeface="Arial" panose="020B0604020202020204" pitchFamily="34" charset="0"/>
              </a:rPr>
              <a:t>行業平臺</a:t>
            </a:r>
            <a:endParaRPr lang="en-US" sz="3200" b="1" dirty="0">
              <a:solidFill>
                <a:srgbClr val="003192"/>
              </a:solidFill>
              <a:latin typeface="Arial" panose="020B0604020202020204" pitchFamily="34" charset="0"/>
            </a:endParaRPr>
          </a:p>
        </p:txBody>
      </p:sp>
      <p:sp>
        <p:nvSpPr>
          <p:cNvPr id="7" name="Rectangle 6"/>
          <p:cNvSpPr/>
          <p:nvPr/>
        </p:nvSpPr>
        <p:spPr>
          <a:xfrm>
            <a:off x="395536" y="728638"/>
            <a:ext cx="8495984" cy="720080"/>
          </a:xfrm>
          <a:prstGeom prst="rect">
            <a:avLst/>
          </a:prstGeom>
          <a:noFill/>
          <a:ln>
            <a:noFill/>
          </a:ln>
          <a:extLst>
            <a:ext uri="{909E8E84-426E-40DD-AFC4-6F175D3DCCD1}">
              <a14:hiddenFill xmlns:a14="http://schemas.microsoft.com/office/drawing/2010/main">
                <a:solidFill>
                  <a:srgbClr val="0066C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3200" b="1" dirty="0" smtClean="0">
                <a:solidFill>
                  <a:srgbClr val="003192"/>
                </a:solidFill>
                <a:latin typeface="Arial" panose="020B0604020202020204" pitchFamily="34" charset="0"/>
              </a:rPr>
              <a:t>全年延伸展會價值 </a:t>
            </a:r>
            <a:r>
              <a:rPr lang="en-US" altLang="zh-CN" sz="3200" b="1" dirty="0" smtClean="0">
                <a:solidFill>
                  <a:srgbClr val="003192"/>
                </a:solidFill>
                <a:latin typeface="Arial" panose="020B0604020202020204" pitchFamily="34" charset="0"/>
              </a:rPr>
              <a:t>Extended value</a:t>
            </a:r>
            <a:endParaRPr lang="en-US" sz="3200" b="1" dirty="0" smtClean="0">
              <a:solidFill>
                <a:srgbClr val="003192"/>
              </a:solidFill>
              <a:latin typeface="Arial" panose="020B0604020202020204" pitchFamily="34" charset="0"/>
            </a:endParaRPr>
          </a:p>
        </p:txBody>
      </p:sp>
      <p:sp>
        <p:nvSpPr>
          <p:cNvPr id="5" name="Rounded Rectangle 2"/>
          <p:cNvSpPr/>
          <p:nvPr/>
        </p:nvSpPr>
        <p:spPr>
          <a:xfrm>
            <a:off x="395536" y="1654147"/>
            <a:ext cx="2045904" cy="1212158"/>
          </a:xfrm>
          <a:prstGeom prst="roundRect">
            <a:avLst/>
          </a:prstGeom>
          <a:solidFill>
            <a:srgbClr val="003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dirty="0" smtClean="0">
                <a:solidFill>
                  <a:srgbClr val="FFFFFF"/>
                </a:solidFill>
                <a:latin typeface="Arial" panose="020B0604020202020204" pitchFamily="34" charset="0"/>
                <a:cs typeface="Arial" panose="020B0604020202020204" pitchFamily="34" charset="0"/>
              </a:rPr>
              <a:t>手機應答的網站</a:t>
            </a:r>
            <a:endParaRPr lang="en-US" altLang="zh-CN" b="1" dirty="0">
              <a:solidFill>
                <a:srgbClr val="FFFFFF"/>
              </a:solidFill>
              <a:latin typeface="Arial" panose="020B0604020202020204" pitchFamily="34" charset="0"/>
              <a:cs typeface="Arial" panose="020B0604020202020204" pitchFamily="34" charset="0"/>
            </a:endParaRPr>
          </a:p>
          <a:p>
            <a:pPr algn="ctr" fontAlgn="base">
              <a:spcBef>
                <a:spcPct val="0"/>
              </a:spcBef>
              <a:spcAft>
                <a:spcPct val="0"/>
              </a:spcAft>
            </a:pPr>
            <a:endParaRPr lang="en-US" altLang="zh-CN" sz="1200" b="1" dirty="0">
              <a:solidFill>
                <a:srgbClr val="FFFFFF"/>
              </a:solidFill>
              <a:latin typeface="Arial" panose="020B0604020202020204" pitchFamily="34" charset="0"/>
              <a:cs typeface="Arial" panose="020B0604020202020204" pitchFamily="34" charset="0"/>
            </a:endParaRPr>
          </a:p>
        </p:txBody>
      </p:sp>
      <p:sp>
        <p:nvSpPr>
          <p:cNvPr id="9" name="Rounded Rectangle 8"/>
          <p:cNvSpPr/>
          <p:nvPr/>
        </p:nvSpPr>
        <p:spPr>
          <a:xfrm>
            <a:off x="3131840" y="1638803"/>
            <a:ext cx="2376264" cy="1212158"/>
          </a:xfrm>
          <a:prstGeom prst="roundRect">
            <a:avLst/>
          </a:prstGeom>
          <a:solidFill>
            <a:srgbClr val="003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ltLang="zh-CN" b="1" dirty="0">
              <a:solidFill>
                <a:srgbClr val="FFFFFF"/>
              </a:solidFill>
              <a:latin typeface="Arial" panose="020B0604020202020204" pitchFamily="34" charset="0"/>
              <a:ea typeface="宋体" panose="02010600030101010101" pitchFamily="2" charset="-122"/>
              <a:cs typeface="Arial" panose="020B0604020202020204" pitchFamily="34" charset="0"/>
            </a:endParaRPr>
          </a:p>
          <a:p>
            <a:pPr algn="ctr" fontAlgn="base">
              <a:spcBef>
                <a:spcPct val="0"/>
              </a:spcBef>
              <a:spcAft>
                <a:spcPct val="0"/>
              </a:spcAft>
            </a:pPr>
            <a:r>
              <a:rPr lang="zh-CN" altLang="en-US" b="1" dirty="0" smtClean="0">
                <a:solidFill>
                  <a:srgbClr val="FFFFFF"/>
                </a:solidFill>
                <a:latin typeface="Arial" panose="020B0604020202020204" pitchFamily="34" charset="0"/>
                <a:ea typeface="宋体" panose="02010600030101010101" pitchFamily="2" charset="-122"/>
                <a:cs typeface="Arial" panose="020B0604020202020204" pitchFamily="34" charset="0"/>
              </a:rPr>
              <a:t>快速查詢公司和產品</a:t>
            </a:r>
            <a:endParaRPr lang="en-US" altLang="zh-CN" b="1" dirty="0">
              <a:solidFill>
                <a:srgbClr val="FFFFFF"/>
              </a:solidFill>
              <a:latin typeface="Arial" panose="020B0604020202020204" pitchFamily="34" charset="0"/>
              <a:ea typeface="宋体" panose="02010600030101010101" pitchFamily="2" charset="-122"/>
              <a:cs typeface="Arial" panose="020B0604020202020204" pitchFamily="34" charset="0"/>
            </a:endParaRPr>
          </a:p>
          <a:p>
            <a:pPr algn="ctr" fontAlgn="base">
              <a:spcBef>
                <a:spcPct val="0"/>
              </a:spcBef>
              <a:spcAft>
                <a:spcPct val="0"/>
              </a:spcAft>
            </a:pPr>
            <a:endParaRPr lang="en-US" altLang="zh-CN" b="1" dirty="0">
              <a:solidFill>
                <a:srgbClr val="FFFFFF"/>
              </a:solidFill>
              <a:latin typeface="Arial" panose="020B0604020202020204" pitchFamily="34" charset="0"/>
              <a:ea typeface="宋体" panose="02010600030101010101" pitchFamily="2" charset="-122"/>
              <a:cs typeface="Arial" panose="020B0604020202020204" pitchFamily="34" charset="0"/>
            </a:endParaRPr>
          </a:p>
          <a:p>
            <a:pPr algn="ctr" fontAlgn="base">
              <a:spcBef>
                <a:spcPct val="0"/>
              </a:spcBef>
              <a:spcAft>
                <a:spcPct val="0"/>
              </a:spcAft>
            </a:pPr>
            <a:endParaRPr lang="en-US" altLang="zh-CN" sz="1200" b="1" dirty="0">
              <a:solidFill>
                <a:srgbClr val="FFFFFF"/>
              </a:solidFill>
              <a:latin typeface="Arial" panose="020B0604020202020204" pitchFamily="34" charset="0"/>
              <a:cs typeface="Arial" panose="020B0604020202020204" pitchFamily="34" charset="0"/>
            </a:endParaRPr>
          </a:p>
        </p:txBody>
      </p:sp>
      <p:sp>
        <p:nvSpPr>
          <p:cNvPr id="12" name="Rounded Rectangle 11"/>
          <p:cNvSpPr/>
          <p:nvPr/>
        </p:nvSpPr>
        <p:spPr>
          <a:xfrm>
            <a:off x="6228184" y="1649598"/>
            <a:ext cx="2376264" cy="1212158"/>
          </a:xfrm>
          <a:prstGeom prst="roundRect">
            <a:avLst/>
          </a:prstGeom>
          <a:solidFill>
            <a:srgbClr val="003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b="1" dirty="0" smtClean="0">
                <a:solidFill>
                  <a:srgbClr val="FFFFFF"/>
                </a:solidFill>
                <a:latin typeface="Arial" panose="020B0604020202020204" pitchFamily="34" charset="0"/>
                <a:ea typeface="宋体" panose="02010600030101010101" pitchFamily="2" charset="-122"/>
                <a:cs typeface="Arial" panose="020B0604020202020204" pitchFamily="34" charset="0"/>
              </a:rPr>
              <a:t>宣傳優先順序展商和新產品</a:t>
            </a:r>
            <a:endParaRPr lang="en-US" altLang="zh-CN" b="1" dirty="0">
              <a:solidFill>
                <a:srgbClr val="FFFFFF"/>
              </a:solidFill>
              <a:latin typeface="Arial" panose="020B0604020202020204" pitchFamily="34" charset="0"/>
              <a:ea typeface="宋体" panose="02010600030101010101" pitchFamily="2" charset="-122"/>
              <a:cs typeface="Arial" panose="020B0604020202020204" pitchFamily="34" charset="0"/>
            </a:endParaRPr>
          </a:p>
          <a:p>
            <a:pPr algn="ctr" fontAlgn="base">
              <a:spcBef>
                <a:spcPct val="0"/>
              </a:spcBef>
              <a:spcAft>
                <a:spcPct val="0"/>
              </a:spcAft>
            </a:pPr>
            <a:endParaRPr lang="en-US" altLang="zh-CN" b="1" dirty="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pic>
        <p:nvPicPr>
          <p:cNvPr id="13314" name="图片 3"/>
          <p:cNvPicPr>
            <a:picLocks noChangeAspect="1"/>
          </p:cNvPicPr>
          <p:nvPr/>
        </p:nvPicPr>
        <p:blipFill>
          <a:blip r:embed="rId2"/>
          <a:srcRect/>
          <a:stretch>
            <a:fillRect/>
          </a:stretch>
        </p:blipFill>
        <p:spPr bwMode="auto">
          <a:xfrm>
            <a:off x="252095" y="3031490"/>
            <a:ext cx="8512810" cy="33007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a:xfrm>
            <a:off x="252154" y="88583"/>
            <a:ext cx="8640000" cy="7207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3200" b="1" dirty="0" smtClean="0">
                <a:solidFill>
                  <a:srgbClr val="003192"/>
                </a:solidFill>
                <a:latin typeface="Arial" panose="020B0604020202020204" pitchFamily="34" charset="0"/>
              </a:rPr>
              <a:t>手機端</a:t>
            </a:r>
            <a:r>
              <a:rPr lang="en-US" sz="3200" b="1" dirty="0" smtClean="0">
                <a:solidFill>
                  <a:srgbClr val="003192"/>
                </a:solidFill>
                <a:latin typeface="Arial" panose="020B0604020202020204" pitchFamily="34" charset="0"/>
              </a:rPr>
              <a:t>365</a:t>
            </a:r>
            <a:r>
              <a:rPr lang="zh-CN" altLang="en-US" sz="3200" b="1" dirty="0" smtClean="0">
                <a:solidFill>
                  <a:srgbClr val="003192"/>
                </a:solidFill>
                <a:latin typeface="Arial" panose="020B0604020202020204" pitchFamily="34" charset="0"/>
              </a:rPr>
              <a:t>行業平臺 </a:t>
            </a:r>
            <a:r>
              <a:rPr lang="en-US" altLang="zh-CN" sz="3200" b="1" dirty="0" smtClean="0">
                <a:solidFill>
                  <a:srgbClr val="003192"/>
                </a:solidFill>
                <a:latin typeface="Arial" panose="020B0604020202020204" pitchFamily="34" charset="0"/>
              </a:rPr>
              <a:t>Industry Portal</a:t>
            </a:r>
            <a:endParaRPr lang="en-US" sz="3200" b="1" dirty="0">
              <a:solidFill>
                <a:srgbClr val="003192"/>
              </a:solidFill>
              <a:latin typeface="Arial" panose="020B0604020202020204" pitchFamily="34" charset="0"/>
            </a:endParaRPr>
          </a:p>
        </p:txBody>
      </p:sp>
      <p:pic>
        <p:nvPicPr>
          <p:cNvPr id="1032" name="Picture 8" descr="C:\Users\huangk001\Desktop\Firefox_Screenshot_2016-07-12T07-39-06.329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26" y="1219200"/>
            <a:ext cx="5261207" cy="44195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C:\Users\huangk001\Desktop\chepinjianghu.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12090" y="1219172"/>
            <a:ext cx="2465070" cy="4419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6185866" y="355246"/>
            <a:ext cx="1254132" cy="3271056"/>
          </a:xfrm>
          <a:prstGeom prst="rect">
            <a:avLst/>
          </a:prstGeom>
        </p:spPr>
      </p:pic>
      <p:pic>
        <p:nvPicPr>
          <p:cNvPr id="3" name="Picture 2"/>
          <p:cNvPicPr>
            <a:picLocks noChangeAspect="1"/>
          </p:cNvPicPr>
          <p:nvPr/>
        </p:nvPicPr>
        <p:blipFill>
          <a:blip r:embed="rId4"/>
          <a:stretch>
            <a:fillRect/>
          </a:stretch>
        </p:blipFill>
        <p:spPr>
          <a:xfrm>
            <a:off x="4150324" y="1631956"/>
            <a:ext cx="1243635" cy="3240360"/>
          </a:xfrm>
          <a:prstGeom prst="rect">
            <a:avLst/>
          </a:prstGeom>
        </p:spPr>
      </p:pic>
      <p:pic>
        <p:nvPicPr>
          <p:cNvPr id="4" name="Picture 3"/>
          <p:cNvPicPr>
            <a:picLocks noChangeAspect="1"/>
          </p:cNvPicPr>
          <p:nvPr/>
        </p:nvPicPr>
        <p:blipFill>
          <a:blip r:embed="rId4"/>
          <a:stretch>
            <a:fillRect/>
          </a:stretch>
        </p:blipFill>
        <p:spPr>
          <a:xfrm flipH="1">
            <a:off x="1964763" y="3240112"/>
            <a:ext cx="1239509" cy="3229610"/>
          </a:xfrm>
          <a:prstGeom prst="rect">
            <a:avLst/>
          </a:prstGeom>
        </p:spPr>
      </p:pic>
      <p:pic>
        <p:nvPicPr>
          <p:cNvPr id="5" name="Picture 4"/>
          <p:cNvPicPr>
            <a:picLocks noChangeAspect="1"/>
          </p:cNvPicPr>
          <p:nvPr/>
        </p:nvPicPr>
        <p:blipFill>
          <a:blip r:embed="rId4"/>
          <a:stretch>
            <a:fillRect/>
          </a:stretch>
        </p:blipFill>
        <p:spPr>
          <a:xfrm flipH="1">
            <a:off x="300379" y="1843129"/>
            <a:ext cx="1239509" cy="3229610"/>
          </a:xfrm>
          <a:prstGeom prst="rect">
            <a:avLst/>
          </a:prstGeom>
        </p:spPr>
      </p:pic>
      <p:pic>
        <p:nvPicPr>
          <p:cNvPr id="6" name="Picture 5"/>
          <p:cNvPicPr>
            <a:picLocks noChangeAspect="1"/>
          </p:cNvPicPr>
          <p:nvPr/>
        </p:nvPicPr>
        <p:blipFill>
          <a:blip r:embed="rId5"/>
          <a:stretch>
            <a:fillRect/>
          </a:stretch>
        </p:blipFill>
        <p:spPr>
          <a:xfrm>
            <a:off x="421588" y="2585444"/>
            <a:ext cx="997152" cy="177902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cstate="screen"/>
          <a:stretch>
            <a:fillRect/>
          </a:stretch>
        </p:blipFill>
        <p:spPr>
          <a:xfrm>
            <a:off x="2085331" y="3851832"/>
            <a:ext cx="1017742" cy="1713025"/>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3736050" y="1737953"/>
            <a:ext cx="2072180" cy="274320"/>
          </a:xfrm>
          <a:prstGeom prst="rect">
            <a:avLst/>
          </a:prstGeom>
          <a:noFill/>
        </p:spPr>
        <p:txBody>
          <a:bodyPr wrap="square" rtlCol="0">
            <a:spAutoFit/>
          </a:bodyPr>
          <a:lstStyle/>
          <a:p>
            <a:pPr algn="ctr" fontAlgn="base">
              <a:spcBef>
                <a:spcPct val="0"/>
              </a:spcBef>
              <a:spcAft>
                <a:spcPct val="0"/>
              </a:spcAft>
            </a:pPr>
            <a:r>
              <a:rPr lang="zh-CN" altLang="en-US" sz="1200" b="1" dirty="0" smtClean="0">
                <a:solidFill>
                  <a:srgbClr val="003192"/>
                </a:solidFill>
                <a:latin typeface="Arial" panose="020B0604020202020204" pitchFamily="34" charset="0"/>
                <a:ea typeface="微软雅黑" panose="020B0503020204020204" pitchFamily="34" charset="-122"/>
                <a:cs typeface="Arial" panose="020B0604020202020204" pitchFamily="34" charset="0"/>
              </a:rPr>
              <a:t>微信公眾號</a:t>
            </a:r>
            <a:endParaRPr lang="en-US" sz="1200" b="1" dirty="0" smtClean="0">
              <a:solidFill>
                <a:srgbClr val="003192"/>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TextBox 13"/>
          <p:cNvSpPr txBox="1"/>
          <p:nvPr/>
        </p:nvSpPr>
        <p:spPr>
          <a:xfrm>
            <a:off x="-85199" y="1552084"/>
            <a:ext cx="2072180" cy="276999"/>
          </a:xfrm>
          <a:prstGeom prst="rect">
            <a:avLst/>
          </a:prstGeom>
          <a:noFill/>
        </p:spPr>
        <p:txBody>
          <a:bodyPr wrap="square" rtlCol="0">
            <a:spAutoFit/>
          </a:bodyPr>
          <a:lstStyle/>
          <a:p>
            <a:pPr algn="ctr" fontAlgn="base">
              <a:spcBef>
                <a:spcPct val="0"/>
              </a:spcBef>
              <a:spcAft>
                <a:spcPct val="0"/>
              </a:spcAft>
            </a:pPr>
            <a:r>
              <a:rPr lang="zh-CN" altLang="en-US" sz="1200" b="1" dirty="0" smtClean="0">
                <a:solidFill>
                  <a:srgbClr val="003192"/>
                </a:solidFill>
                <a:latin typeface="Arial" panose="020B0604020202020204" pitchFamily="34" charset="0"/>
                <a:ea typeface="微软雅黑" panose="020B0503020204020204" pitchFamily="34" charset="-122"/>
                <a:cs typeface="Arial" panose="020B0604020202020204" pitchFamily="34" charset="0"/>
              </a:rPr>
              <a:t>展會網站</a:t>
            </a:r>
            <a:endParaRPr lang="en-US" sz="1200" b="1" dirty="0">
              <a:solidFill>
                <a:srgbClr val="003192"/>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TextBox 14"/>
          <p:cNvSpPr txBox="1"/>
          <p:nvPr/>
        </p:nvSpPr>
        <p:spPr>
          <a:xfrm>
            <a:off x="3177553" y="4891362"/>
            <a:ext cx="1908787" cy="459105"/>
          </a:xfrm>
          <a:prstGeom prst="rect">
            <a:avLst/>
          </a:prstGeom>
          <a:noFill/>
        </p:spPr>
        <p:txBody>
          <a:bodyPr wrap="square" rtlCol="0">
            <a:spAutoFit/>
          </a:bodyPr>
          <a:lstStyle/>
          <a:p>
            <a:pPr fontAlgn="base">
              <a:spcBef>
                <a:spcPct val="0"/>
              </a:spcBef>
              <a:spcAft>
                <a:spcPct val="0"/>
              </a:spcAft>
            </a:pPr>
            <a:r>
              <a:rPr lang="zh-CN" altLang="en-US" sz="1200" b="1" dirty="0" smtClean="0">
                <a:solidFill>
                  <a:srgbClr val="003192"/>
                </a:solidFill>
                <a:latin typeface="Arial" panose="020B0604020202020204" pitchFamily="34" charset="0"/>
                <a:ea typeface="微软雅黑" panose="020B0503020204020204" pitchFamily="34" charset="-122"/>
                <a:cs typeface="Arial" panose="020B0604020202020204" pitchFamily="34" charset="0"/>
              </a:rPr>
              <a:t>觀展登記</a:t>
            </a:r>
            <a:r>
              <a:rPr lang="en-US" sz="1200" b="1" dirty="0" smtClean="0">
                <a:solidFill>
                  <a:srgbClr val="003192"/>
                </a:solidFill>
                <a:latin typeface="Arial" panose="020B0604020202020204" pitchFamily="34" charset="0"/>
                <a:ea typeface="微软雅黑" panose="020B0503020204020204" pitchFamily="34" charset="-122"/>
                <a:cs typeface="Arial" panose="020B0604020202020204" pitchFamily="34" charset="0"/>
              </a:rPr>
              <a:t> </a:t>
            </a:r>
            <a:endParaRPr lang="en-US" sz="1200" b="1" dirty="0">
              <a:solidFill>
                <a:srgbClr val="003192"/>
              </a:solidFill>
              <a:latin typeface="Arial" panose="020B0604020202020204" pitchFamily="34" charset="0"/>
              <a:ea typeface="微软雅黑" panose="020B0503020204020204" pitchFamily="34" charset="-122"/>
              <a:cs typeface="Arial" panose="020B0604020202020204" pitchFamily="34" charset="0"/>
            </a:endParaRPr>
          </a:p>
          <a:p>
            <a:pPr fontAlgn="base">
              <a:spcBef>
                <a:spcPct val="0"/>
              </a:spcBef>
              <a:spcAft>
                <a:spcPct val="0"/>
              </a:spcAft>
            </a:pPr>
            <a:endParaRPr lang="en-US" sz="1200" b="1" dirty="0">
              <a:solidFill>
                <a:srgbClr val="003192"/>
              </a:solidFill>
              <a:latin typeface="Arial" panose="020B0604020202020204" pitchFamily="34" charset="0"/>
              <a:ea typeface="微软雅黑" panose="020B0503020204020204" pitchFamily="34" charset="-122"/>
              <a:cs typeface="Arial" panose="020B0604020202020204" pitchFamily="34" charset="0"/>
            </a:endParaRPr>
          </a:p>
        </p:txBody>
      </p:sp>
      <p:pic>
        <p:nvPicPr>
          <p:cNvPr id="17" name="Picture 16"/>
          <p:cNvPicPr>
            <a:picLocks noChangeAspect="1"/>
          </p:cNvPicPr>
          <p:nvPr/>
        </p:nvPicPr>
        <p:blipFill>
          <a:blip r:embed="rId7"/>
          <a:stretch>
            <a:fillRect/>
          </a:stretch>
        </p:blipFill>
        <p:spPr>
          <a:xfrm>
            <a:off x="1967205" y="355246"/>
            <a:ext cx="1254132" cy="3267710"/>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5630299" y="291282"/>
            <a:ext cx="2350642" cy="274320"/>
          </a:xfrm>
          <a:prstGeom prst="rect">
            <a:avLst/>
          </a:prstGeom>
          <a:noFill/>
        </p:spPr>
        <p:txBody>
          <a:bodyPr wrap="square" rtlCol="0">
            <a:spAutoFit/>
          </a:bodyPr>
          <a:lstStyle/>
          <a:p>
            <a:pPr algn="ctr" fontAlgn="base">
              <a:spcBef>
                <a:spcPct val="0"/>
              </a:spcBef>
              <a:spcAft>
                <a:spcPct val="0"/>
              </a:spcAft>
            </a:pPr>
            <a:r>
              <a:rPr lang="zh-CN" altLang="en-US" sz="1200" b="1" dirty="0" smtClean="0">
                <a:solidFill>
                  <a:srgbClr val="003192"/>
                </a:solidFill>
                <a:latin typeface="Arial" panose="020B0604020202020204" pitchFamily="34" charset="0"/>
                <a:ea typeface="微软雅黑" panose="020B0503020204020204" pitchFamily="34" charset="-122"/>
                <a:cs typeface="Arial" panose="020B0604020202020204" pitchFamily="34" charset="0"/>
              </a:rPr>
              <a:t>微網站</a:t>
            </a:r>
            <a:endParaRPr lang="en-US" sz="1200" b="1" dirty="0" smtClean="0">
              <a:solidFill>
                <a:srgbClr val="003192"/>
              </a:solidFill>
              <a:latin typeface="Arial" panose="020B0604020202020204" pitchFamily="34" charset="0"/>
              <a:ea typeface="微软雅黑" panose="020B0503020204020204" pitchFamily="34" charset="-122"/>
              <a:cs typeface="Arial" panose="020B0604020202020204" pitchFamily="34" charset="0"/>
            </a:endParaRPr>
          </a:p>
        </p:txBody>
      </p:sp>
      <p:sp>
        <p:nvSpPr>
          <p:cNvPr id="19" name="TextBox 18"/>
          <p:cNvSpPr txBox="1"/>
          <p:nvPr/>
        </p:nvSpPr>
        <p:spPr>
          <a:xfrm>
            <a:off x="1296737" y="291152"/>
            <a:ext cx="2575560" cy="459105"/>
          </a:xfrm>
          <a:prstGeom prst="rect">
            <a:avLst/>
          </a:prstGeom>
          <a:noFill/>
        </p:spPr>
        <p:txBody>
          <a:bodyPr wrap="square" rtlCol="0">
            <a:spAutoFit/>
          </a:bodyPr>
          <a:lstStyle/>
          <a:p>
            <a:pPr algn="ctr" fontAlgn="base">
              <a:spcBef>
                <a:spcPct val="0"/>
              </a:spcBef>
              <a:spcAft>
                <a:spcPct val="0"/>
              </a:spcAft>
            </a:pPr>
            <a:r>
              <a:rPr lang="zh-CN" altLang="en-US" sz="1200" b="1" dirty="0" smtClean="0">
                <a:solidFill>
                  <a:srgbClr val="003192"/>
                </a:solidFill>
                <a:latin typeface="Arial" panose="020B0604020202020204" pitchFamily="34" charset="0"/>
                <a:ea typeface="微软雅黑" panose="020B0503020204020204" pitchFamily="34" charset="-122"/>
                <a:cs typeface="Arial" panose="020B0604020202020204" pitchFamily="34" charset="0"/>
              </a:rPr>
              <a:t>商務配對</a:t>
            </a:r>
            <a:endParaRPr lang="en-US" sz="1200" b="1" dirty="0">
              <a:solidFill>
                <a:srgbClr val="003192"/>
              </a:solidFill>
              <a:latin typeface="Arial" panose="020B0604020202020204" pitchFamily="34" charset="0"/>
              <a:ea typeface="微软雅黑" panose="020B0503020204020204" pitchFamily="34" charset="-122"/>
              <a:cs typeface="Arial" panose="020B0604020202020204" pitchFamily="34" charset="0"/>
            </a:endParaRPr>
          </a:p>
          <a:p>
            <a:pPr algn="ctr" fontAlgn="base">
              <a:spcBef>
                <a:spcPct val="0"/>
              </a:spcBef>
              <a:spcAft>
                <a:spcPct val="0"/>
              </a:spcAft>
            </a:pPr>
            <a:endParaRPr lang="en-US" sz="1200" b="1" dirty="0">
              <a:solidFill>
                <a:srgbClr val="003192"/>
              </a:solidFill>
              <a:latin typeface="Arial" panose="020B0604020202020204" pitchFamily="34" charset="0"/>
              <a:ea typeface="微软雅黑" panose="020B0503020204020204" pitchFamily="34" charset="-122"/>
              <a:cs typeface="Arial" panose="020B0604020202020204" pitchFamily="34" charset="0"/>
            </a:endParaRPr>
          </a:p>
        </p:txBody>
      </p:sp>
      <p:pic>
        <p:nvPicPr>
          <p:cNvPr id="22" name="Picture 21"/>
          <p:cNvPicPr>
            <a:picLocks noChangeAspect="1"/>
          </p:cNvPicPr>
          <p:nvPr/>
        </p:nvPicPr>
        <p:blipFill>
          <a:blip r:embed="rId4"/>
          <a:stretch>
            <a:fillRect/>
          </a:stretch>
        </p:blipFill>
        <p:spPr>
          <a:xfrm flipH="1">
            <a:off x="6315113" y="3575300"/>
            <a:ext cx="1239509" cy="3229610"/>
          </a:xfrm>
          <a:prstGeom prst="rect">
            <a:avLst/>
          </a:prstGeom>
        </p:spPr>
      </p:pic>
      <p:sp>
        <p:nvSpPr>
          <p:cNvPr id="25" name="TextBox 24"/>
          <p:cNvSpPr txBox="1"/>
          <p:nvPr/>
        </p:nvSpPr>
        <p:spPr>
          <a:xfrm>
            <a:off x="6341015" y="3575300"/>
            <a:ext cx="1239509" cy="276999"/>
          </a:xfrm>
          <a:prstGeom prst="rect">
            <a:avLst/>
          </a:prstGeom>
          <a:noFill/>
        </p:spPr>
        <p:txBody>
          <a:bodyPr wrap="square" rtlCol="0">
            <a:spAutoFit/>
          </a:bodyPr>
          <a:lstStyle/>
          <a:p>
            <a:pPr algn="ctr" fontAlgn="base">
              <a:spcBef>
                <a:spcPct val="0"/>
              </a:spcBef>
              <a:spcAft>
                <a:spcPct val="0"/>
              </a:spcAft>
            </a:pPr>
            <a:r>
              <a:rPr lang="en-US" sz="1200" b="1" dirty="0">
                <a:solidFill>
                  <a:srgbClr val="003192"/>
                </a:solidFill>
                <a:latin typeface="Arial" panose="020B0604020202020204" pitchFamily="34" charset="0"/>
                <a:ea typeface="微软雅黑" panose="020B0503020204020204" pitchFamily="34" charset="-122"/>
                <a:cs typeface="Arial" panose="020B0604020202020204" pitchFamily="34" charset="0"/>
              </a:rPr>
              <a:t>365 </a:t>
            </a:r>
            <a:r>
              <a:rPr lang="zh-CN" altLang="en-US" sz="1200" b="1" dirty="0" smtClean="0">
                <a:solidFill>
                  <a:srgbClr val="003192"/>
                </a:solidFill>
                <a:latin typeface="Arial" panose="020B0604020202020204" pitchFamily="34" charset="0"/>
                <a:ea typeface="微软雅黑" panose="020B0503020204020204" pitchFamily="34" charset="-122"/>
                <a:cs typeface="Arial" panose="020B0604020202020204" pitchFamily="34" charset="0"/>
              </a:rPr>
              <a:t>行業平臺</a:t>
            </a:r>
            <a:endParaRPr lang="en-US" sz="1200" b="1" dirty="0" smtClean="0">
              <a:solidFill>
                <a:srgbClr val="003192"/>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Curved Right Arrow 25"/>
          <p:cNvSpPr/>
          <p:nvPr/>
        </p:nvSpPr>
        <p:spPr>
          <a:xfrm>
            <a:off x="3477500" y="2976625"/>
            <a:ext cx="504056" cy="646331"/>
          </a:xfrm>
          <a:prstGeom prst="curvedRightArrow">
            <a:avLst/>
          </a:prstGeom>
          <a:solidFill>
            <a:srgbClr val="003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200" i="1" dirty="0">
              <a:solidFill>
                <a:srgbClr val="000000"/>
              </a:solidFill>
            </a:endParaRPr>
          </a:p>
        </p:txBody>
      </p:sp>
      <p:sp>
        <p:nvSpPr>
          <p:cNvPr id="27" name="Curved Right Arrow 26"/>
          <p:cNvSpPr/>
          <p:nvPr/>
        </p:nvSpPr>
        <p:spPr>
          <a:xfrm rot="10800000">
            <a:off x="5532833" y="2928969"/>
            <a:ext cx="504056" cy="646331"/>
          </a:xfrm>
          <a:prstGeom prst="curvedRightArrow">
            <a:avLst/>
          </a:prstGeom>
          <a:solidFill>
            <a:srgbClr val="003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200" i="1" dirty="0">
              <a:solidFill>
                <a:srgbClr val="000000"/>
              </a:solidFill>
            </a:endParaRPr>
          </a:p>
        </p:txBody>
      </p:sp>
      <p:sp>
        <p:nvSpPr>
          <p:cNvPr id="28" name="TextBox 27"/>
          <p:cNvSpPr txBox="1"/>
          <p:nvPr/>
        </p:nvSpPr>
        <p:spPr>
          <a:xfrm>
            <a:off x="3477353" y="16542"/>
            <a:ext cx="2559535" cy="1569660"/>
          </a:xfrm>
          <a:prstGeom prst="rect">
            <a:avLst/>
          </a:prstGeom>
          <a:noFill/>
          <a:ln>
            <a:noFill/>
          </a:ln>
        </p:spPr>
        <p:txBody>
          <a:bodyPr wrap="square" rtlCol="0">
            <a:spAutoFit/>
          </a:bodyPr>
          <a:lstStyle/>
          <a:p>
            <a:pPr algn="ctr" fontAlgn="base">
              <a:spcBef>
                <a:spcPct val="0"/>
              </a:spcBef>
              <a:spcAft>
                <a:spcPct val="0"/>
              </a:spcAft>
            </a:pPr>
            <a:r>
              <a:rPr lang="zh-CN" altLang="en-US" sz="2400" b="1" dirty="0" smtClean="0">
                <a:solidFill>
                  <a:srgbClr val="003192"/>
                </a:solidFill>
                <a:latin typeface="+mn-ea"/>
                <a:cs typeface="Arial" panose="020B0604020202020204" pitchFamily="34" charset="0"/>
              </a:rPr>
              <a:t>客戶移動端</a:t>
            </a:r>
            <a:endParaRPr lang="en-US" altLang="zh-CN" sz="2400" b="1" dirty="0" smtClean="0">
              <a:solidFill>
                <a:srgbClr val="003192"/>
              </a:solidFill>
              <a:latin typeface="+mn-ea"/>
              <a:cs typeface="Arial" panose="020B0604020202020204" pitchFamily="34" charset="0"/>
            </a:endParaRPr>
          </a:p>
          <a:p>
            <a:pPr algn="ctr" fontAlgn="base">
              <a:spcBef>
                <a:spcPct val="0"/>
              </a:spcBef>
              <a:spcAft>
                <a:spcPct val="0"/>
              </a:spcAft>
            </a:pPr>
            <a:r>
              <a:rPr lang="zh-CN" altLang="en-US" sz="2400" b="1" dirty="0" smtClean="0">
                <a:solidFill>
                  <a:srgbClr val="003192"/>
                </a:solidFill>
                <a:latin typeface="+mn-ea"/>
                <a:cs typeface="Arial" panose="020B0604020202020204" pitchFamily="34" charset="0"/>
              </a:rPr>
              <a:t>的體驗</a:t>
            </a:r>
            <a:r>
              <a:rPr lang="en-US" sz="2400" b="1" dirty="0" smtClean="0">
                <a:solidFill>
                  <a:srgbClr val="003192"/>
                </a:solidFill>
                <a:latin typeface="+mn-ea"/>
                <a:cs typeface="Arial" panose="020B0604020202020204" pitchFamily="34" charset="0"/>
              </a:rPr>
              <a:t>  </a:t>
            </a:r>
          </a:p>
          <a:p>
            <a:pPr algn="ctr" fontAlgn="base">
              <a:spcBef>
                <a:spcPct val="0"/>
              </a:spcBef>
              <a:spcAft>
                <a:spcPct val="0"/>
              </a:spcAft>
            </a:pPr>
            <a:r>
              <a:rPr lang="en-US" sz="2400" b="1" dirty="0" smtClean="0">
                <a:solidFill>
                  <a:srgbClr val="003192"/>
                </a:solidFill>
                <a:latin typeface="+mn-ea"/>
                <a:cs typeface="Arial" panose="020B0604020202020204" pitchFamily="34" charset="0"/>
              </a:rPr>
              <a:t>Mobile Experience</a:t>
            </a:r>
          </a:p>
        </p:txBody>
      </p:sp>
      <p:pic>
        <p:nvPicPr>
          <p:cNvPr id="29" name="Picture 28" descr="Wechat.jpg"/>
          <p:cNvPicPr>
            <a:picLocks noChangeAspect="1"/>
          </p:cNvPicPr>
          <p:nvPr/>
        </p:nvPicPr>
        <p:blipFill>
          <a:blip r:embed="rId8" cstate="screen"/>
          <a:stretch>
            <a:fillRect/>
          </a:stretch>
        </p:blipFill>
        <p:spPr>
          <a:xfrm>
            <a:off x="4278542" y="2546362"/>
            <a:ext cx="972619" cy="694168"/>
          </a:xfrm>
          <a:prstGeom prst="rect">
            <a:avLst/>
          </a:prstGeom>
          <a:ln>
            <a:noFill/>
          </a:ln>
          <a:effectLst>
            <a:outerShdw blurRad="292100" dist="139700" dir="2700000" algn="tl" rotWithShape="0">
              <a:srgbClr val="333333">
                <a:alpha val="65000"/>
              </a:srgbClr>
            </a:outerShdw>
          </a:effectLst>
        </p:spPr>
      </p:pic>
      <p:pic>
        <p:nvPicPr>
          <p:cNvPr id="30" name="图片 2"/>
          <p:cNvPicPr>
            <a:picLocks noChangeAspect="1"/>
          </p:cNvPicPr>
          <p:nvPr/>
        </p:nvPicPr>
        <p:blipFill>
          <a:blip r:embed="rId9" cstate="screen"/>
          <a:stretch>
            <a:fillRect/>
          </a:stretch>
        </p:blipFill>
        <p:spPr>
          <a:xfrm>
            <a:off x="6294785" y="1149663"/>
            <a:ext cx="1021670" cy="180649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10" cstate="screen"/>
          <a:stretch>
            <a:fillRect/>
          </a:stretch>
        </p:blipFill>
        <p:spPr>
          <a:xfrm>
            <a:off x="6481542" y="4365104"/>
            <a:ext cx="958456" cy="1706384"/>
          </a:xfrm>
          <a:prstGeom prst="rect">
            <a:avLst/>
          </a:prstGeom>
        </p:spPr>
      </p:pic>
      <p:pic>
        <p:nvPicPr>
          <p:cNvPr id="23" name="Picture 22"/>
          <p:cNvPicPr>
            <a:picLocks noChangeAspect="1"/>
          </p:cNvPicPr>
          <p:nvPr/>
        </p:nvPicPr>
        <p:blipFill>
          <a:blip r:embed="rId4"/>
          <a:stretch>
            <a:fillRect/>
          </a:stretch>
        </p:blipFill>
        <p:spPr>
          <a:xfrm>
            <a:off x="7657559" y="1781636"/>
            <a:ext cx="1243635" cy="3240360"/>
          </a:xfrm>
          <a:prstGeom prst="rect">
            <a:avLst/>
          </a:prstGeom>
        </p:spPr>
      </p:pic>
      <p:sp>
        <p:nvSpPr>
          <p:cNvPr id="24" name="TextBox 23"/>
          <p:cNvSpPr txBox="1"/>
          <p:nvPr/>
        </p:nvSpPr>
        <p:spPr>
          <a:xfrm>
            <a:off x="7657559" y="1689108"/>
            <a:ext cx="1486441" cy="646331"/>
          </a:xfrm>
          <a:prstGeom prst="rect">
            <a:avLst/>
          </a:prstGeom>
          <a:noFill/>
        </p:spPr>
        <p:txBody>
          <a:bodyPr wrap="square" rtlCol="0">
            <a:spAutoFit/>
          </a:bodyPr>
          <a:lstStyle/>
          <a:p>
            <a:pPr algn="ctr" fontAlgn="base">
              <a:spcBef>
                <a:spcPct val="0"/>
              </a:spcBef>
              <a:spcAft>
                <a:spcPct val="0"/>
              </a:spcAft>
            </a:pPr>
            <a:r>
              <a:rPr lang="zh-CN" altLang="en-US" sz="1200" b="1" dirty="0" smtClean="0">
                <a:solidFill>
                  <a:srgbClr val="003192"/>
                </a:solidFill>
                <a:latin typeface="Arial" panose="020B0604020202020204" pitchFamily="34" charset="0"/>
                <a:ea typeface="微软雅黑" panose="020B0503020204020204" pitchFamily="34" charset="-122"/>
                <a:cs typeface="Arial" panose="020B0604020202020204" pitchFamily="34" charset="0"/>
              </a:rPr>
              <a:t>手機</a:t>
            </a:r>
            <a:r>
              <a:rPr lang="en-US" sz="1200" b="1" dirty="0" smtClean="0">
                <a:solidFill>
                  <a:srgbClr val="003192"/>
                </a:solidFill>
                <a:latin typeface="Arial" panose="020B0604020202020204" pitchFamily="34" charset="0"/>
                <a:ea typeface="微软雅黑" panose="020B0503020204020204" pitchFamily="34" charset="-122"/>
                <a:cs typeface="Arial" panose="020B0604020202020204" pitchFamily="34" charset="0"/>
              </a:rPr>
              <a:t>App</a:t>
            </a:r>
          </a:p>
          <a:p>
            <a:pPr algn="ctr" fontAlgn="base">
              <a:spcBef>
                <a:spcPct val="0"/>
              </a:spcBef>
              <a:spcAft>
                <a:spcPct val="0"/>
              </a:spcAft>
            </a:pPr>
            <a:r>
              <a:rPr lang="en-US" sz="1200" b="1" dirty="0" smtClean="0">
                <a:solidFill>
                  <a:srgbClr val="003192"/>
                </a:solidFill>
                <a:latin typeface="Arial" panose="020B0604020202020204" pitchFamily="34" charset="0"/>
                <a:ea typeface="微软雅黑" panose="020B0503020204020204" pitchFamily="34" charset="-122"/>
                <a:cs typeface="Arial" panose="020B0604020202020204" pitchFamily="34" charset="0"/>
              </a:rPr>
              <a:t>(</a:t>
            </a:r>
            <a:r>
              <a:rPr lang="en-US" altLang="zh-CN" sz="1200" dirty="0">
                <a:solidFill>
                  <a:srgbClr val="002060"/>
                </a:solidFill>
                <a:ea typeface="宋体" panose="02010600030101010101" pitchFamily="2" charset="-122"/>
              </a:rPr>
              <a:t>Reed </a:t>
            </a:r>
            <a:r>
              <a:rPr lang="en-US" altLang="zh-CN" sz="1200" dirty="0" smtClean="0">
                <a:solidFill>
                  <a:srgbClr val="002060"/>
                </a:solidFill>
                <a:ea typeface="宋体" panose="02010600030101010101" pitchFamily="2" charset="-122"/>
              </a:rPr>
              <a:t>Connect</a:t>
            </a:r>
            <a:r>
              <a:rPr lang="zh-CN" altLang="en-US" sz="1200" dirty="0" smtClean="0">
                <a:solidFill>
                  <a:srgbClr val="002060"/>
                </a:solidFill>
                <a:ea typeface="宋体" panose="02010600030101010101" pitchFamily="2" charset="-122"/>
              </a:rPr>
              <a:t>）</a:t>
            </a:r>
            <a:endParaRPr lang="en-US" altLang="en-US" sz="1200" dirty="0">
              <a:solidFill>
                <a:srgbClr val="002060"/>
              </a:solidFill>
              <a:ea typeface="宋体" panose="02010600030101010101" pitchFamily="2" charset="-122"/>
            </a:endParaRPr>
          </a:p>
          <a:p>
            <a:pPr algn="ctr" fontAlgn="base">
              <a:spcBef>
                <a:spcPct val="0"/>
              </a:spcBef>
              <a:spcAft>
                <a:spcPct val="0"/>
              </a:spcAft>
            </a:pPr>
            <a:r>
              <a:rPr lang="en-US" sz="1200" b="1" dirty="0" smtClean="0">
                <a:solidFill>
                  <a:srgbClr val="003192"/>
                </a:solidFill>
                <a:latin typeface="Arial" panose="020B0604020202020204" pitchFamily="34" charset="0"/>
                <a:ea typeface="微软雅黑" panose="020B0503020204020204" pitchFamily="34" charset="-122"/>
                <a:cs typeface="Arial" panose="020B0604020202020204" pitchFamily="34" charset="0"/>
              </a:rPr>
              <a:t>)</a:t>
            </a:r>
          </a:p>
        </p:txBody>
      </p:sp>
      <p:grpSp>
        <p:nvGrpSpPr>
          <p:cNvPr id="31" name="Group 30"/>
          <p:cNvGrpSpPr/>
          <p:nvPr/>
        </p:nvGrpSpPr>
        <p:grpSpPr>
          <a:xfrm>
            <a:off x="7784076" y="2477543"/>
            <a:ext cx="990600" cy="1893248"/>
            <a:chOff x="-43037" y="1070311"/>
            <a:chExt cx="2425336" cy="3185808"/>
          </a:xfrm>
        </p:grpSpPr>
        <p:pic>
          <p:nvPicPr>
            <p:cNvPr id="32" name="Picture 31"/>
            <p:cNvPicPr>
              <a:picLocks noChangeAspect="1"/>
            </p:cNvPicPr>
            <p:nvPr/>
          </p:nvPicPr>
          <p:blipFill>
            <a:blip r:embed="rId11" cstate="screen"/>
            <a:stretch>
              <a:fillRect/>
            </a:stretch>
          </p:blipFill>
          <p:spPr>
            <a:xfrm>
              <a:off x="-43037" y="1070311"/>
              <a:ext cx="2425336" cy="3185808"/>
            </a:xfrm>
            <a:prstGeom prst="rect">
              <a:avLst/>
            </a:prstGeom>
            <a:ln>
              <a:noFill/>
            </a:ln>
            <a:effectLst>
              <a:outerShdw blurRad="292100" dist="139700" dir="2700000" algn="tl" rotWithShape="0">
                <a:srgbClr val="333333">
                  <a:alpha val="65000"/>
                </a:srgbClr>
              </a:outerShdw>
            </a:effectLst>
          </p:spPr>
        </p:pic>
        <p:sp>
          <p:nvSpPr>
            <p:cNvPr id="33" name="Rectangle 32"/>
            <p:cNvSpPr/>
            <p:nvPr/>
          </p:nvSpPr>
          <p:spPr>
            <a:xfrm>
              <a:off x="1403648" y="2348880"/>
              <a:ext cx="64807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200" i="1" dirty="0">
                <a:solidFill>
                  <a:srgbClr val="FFFFFF"/>
                </a:solidFill>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614"/>
            <a:ext cx="8229600" cy="775970"/>
          </a:xfrm>
        </p:spPr>
        <p:txBody>
          <a:bodyPr>
            <a:normAutofit/>
          </a:bodyPr>
          <a:lstStyle/>
          <a:p>
            <a:r>
              <a:rPr lang="zh-CN" altLang="en-US" sz="4000" b="1" dirty="0" smtClean="0">
                <a:solidFill>
                  <a:srgbClr val="003192"/>
                </a:solidFill>
                <a:latin typeface="Arial" panose="020B0604020202020204" pitchFamily="34" charset="0"/>
              </a:rPr>
              <a:t>體驗型展會 </a:t>
            </a:r>
            <a:r>
              <a:rPr lang="en-US" altLang="zh-CN" sz="4000" b="1" dirty="0" smtClean="0">
                <a:solidFill>
                  <a:srgbClr val="003192"/>
                </a:solidFill>
                <a:latin typeface="Arial" panose="020B0604020202020204" pitchFamily="34" charset="0"/>
              </a:rPr>
              <a:t>Experiential Shows </a:t>
            </a:r>
            <a:endParaRPr lang="en-US" sz="4000" b="1" dirty="0" smtClean="0">
              <a:solidFill>
                <a:srgbClr val="003192"/>
              </a:solidFill>
              <a:latin typeface="Arial" panose="020B0604020202020204" pitchFamily="34" charset="0"/>
            </a:endParaRPr>
          </a:p>
        </p:txBody>
      </p:sp>
      <p:sp>
        <p:nvSpPr>
          <p:cNvPr id="3" name="Content Placeholder 2"/>
          <p:cNvSpPr>
            <a:spLocks noGrp="1"/>
          </p:cNvSpPr>
          <p:nvPr>
            <p:ph idx="1"/>
          </p:nvPr>
        </p:nvSpPr>
        <p:spPr>
          <a:xfrm>
            <a:off x="533400" y="762000"/>
            <a:ext cx="8229600" cy="4525963"/>
          </a:xfrm>
        </p:spPr>
        <p:txBody>
          <a:bodyPr>
            <a:normAutofit/>
          </a:bodyPr>
          <a:lstStyle/>
          <a:p>
            <a:pPr marL="0" indent="0">
              <a:buNone/>
            </a:pPr>
            <a:r>
              <a:rPr lang="zh-CN" altLang="en-US" sz="2400" dirty="0" smtClean="0">
                <a:solidFill>
                  <a:srgbClr val="003192"/>
                </a:solidFill>
                <a:latin typeface="Arial" panose="020B0604020202020204" pitchFamily="34" charset="0"/>
              </a:rPr>
              <a:t>展會體驗是觀眾和展商評估結果的關鍵指標，使用電子智慧工具以便：</a:t>
            </a:r>
            <a:endParaRPr lang="en-US" sz="2400" dirty="0" smtClean="0">
              <a:solidFill>
                <a:srgbClr val="003192"/>
              </a:solidFill>
              <a:latin typeface="Arial" panose="020B0604020202020204" pitchFamily="34" charset="0"/>
            </a:endParaRPr>
          </a:p>
          <a:p>
            <a:pPr marL="0" indent="0">
              <a:buNone/>
            </a:pPr>
            <a:endParaRPr lang="en-US" sz="1100" dirty="0" smtClean="0">
              <a:solidFill>
                <a:srgbClr val="003192"/>
              </a:solidFill>
              <a:latin typeface="Arial" panose="020B0604020202020204" pitchFamily="34" charset="0"/>
            </a:endParaRPr>
          </a:p>
          <a:p>
            <a:r>
              <a:rPr lang="zh-CN" altLang="en-US" sz="2400" dirty="0" smtClean="0">
                <a:solidFill>
                  <a:srgbClr val="003192"/>
                </a:solidFill>
                <a:latin typeface="Arial" panose="020B0604020202020204" pitchFamily="34" charset="0"/>
              </a:rPr>
              <a:t>提升體驗</a:t>
            </a:r>
            <a:endParaRPr lang="en-US" sz="2400" dirty="0" smtClean="0">
              <a:solidFill>
                <a:srgbClr val="003192"/>
              </a:solidFill>
              <a:latin typeface="Arial" panose="020B0604020202020204" pitchFamily="34" charset="0"/>
            </a:endParaRPr>
          </a:p>
          <a:p>
            <a:r>
              <a:rPr lang="zh-CN" altLang="en-US" sz="2400" dirty="0" smtClean="0">
                <a:solidFill>
                  <a:srgbClr val="003192"/>
                </a:solidFill>
                <a:latin typeface="Arial" panose="020B0604020202020204" pitchFamily="34" charset="0"/>
              </a:rPr>
              <a:t>提升與觀眾，展商的投入感</a:t>
            </a:r>
            <a:endParaRPr lang="en-US" sz="2400" dirty="0" smtClean="0">
              <a:solidFill>
                <a:srgbClr val="003192"/>
              </a:solidFill>
              <a:latin typeface="Arial" panose="020B0604020202020204" pitchFamily="34" charset="0"/>
            </a:endParaRPr>
          </a:p>
          <a:p>
            <a:r>
              <a:rPr lang="zh-CN" altLang="en-US" sz="2400" dirty="0" smtClean="0">
                <a:solidFill>
                  <a:srgbClr val="003192"/>
                </a:solidFill>
                <a:latin typeface="Arial" panose="020B0604020202020204" pitchFamily="34" charset="0"/>
              </a:rPr>
              <a:t>加強與展館外的業內人士的交流</a:t>
            </a:r>
            <a:endParaRPr lang="en-US" sz="2400" dirty="0" smtClean="0">
              <a:solidFill>
                <a:srgbClr val="003192"/>
              </a:solidFill>
              <a:latin typeface="Arial" panose="020B0604020202020204" pitchFamily="34" charset="0"/>
            </a:endParaRPr>
          </a:p>
          <a:p>
            <a:r>
              <a:rPr lang="zh-CN" altLang="en-US" sz="2400" dirty="0" smtClean="0">
                <a:solidFill>
                  <a:srgbClr val="003192"/>
                </a:solidFill>
                <a:latin typeface="Arial" panose="020B0604020202020204" pitchFamily="34" charset="0"/>
              </a:rPr>
              <a:t>提供新的形式（</a:t>
            </a:r>
            <a:r>
              <a:rPr lang="en-US" altLang="zh-CN" sz="2400" dirty="0" smtClean="0">
                <a:solidFill>
                  <a:srgbClr val="003192"/>
                </a:solidFill>
                <a:latin typeface="Arial" panose="020B0604020202020204" pitchFamily="34" charset="0"/>
              </a:rPr>
              <a:t>VR)</a:t>
            </a:r>
            <a:endParaRPr lang="en-US" sz="2400" dirty="0" smtClean="0">
              <a:solidFill>
                <a:srgbClr val="003192"/>
              </a:solidFill>
              <a:latin typeface="Arial" panose="020B0604020202020204" pitchFamily="34" charset="0"/>
            </a:endParaRPr>
          </a:p>
          <a:p>
            <a:endParaRPr lang="en-US" sz="2000" dirty="0" smtClean="0">
              <a:solidFill>
                <a:srgbClr val="003192"/>
              </a:solidFill>
              <a:latin typeface="Arial" panose="020B0604020202020204" pitchFamily="34" charset="0"/>
            </a:endParaRPr>
          </a:p>
          <a:p>
            <a:endParaRPr lang="en-US" sz="2000" dirty="0" smtClean="0">
              <a:solidFill>
                <a:srgbClr val="003192"/>
              </a:solidFill>
              <a:latin typeface="Arial" panose="020B0604020202020204" pitchFamily="34" charset="0"/>
            </a:endParaRPr>
          </a:p>
          <a:p>
            <a:endParaRPr lang="en-US" sz="2800" dirty="0">
              <a:solidFill>
                <a:srgbClr val="003192"/>
              </a:solidFill>
              <a:latin typeface="Arial" panose="020B0604020202020204" pitchFamily="34" charset="0"/>
            </a:endParaRP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296" y="4145687"/>
            <a:ext cx="2961563" cy="2159935"/>
          </a:xfrm>
          <a:prstGeom prst="rect">
            <a:avLst/>
          </a:prstGeom>
          <a:ln w="2857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8859" y="4145687"/>
            <a:ext cx="3030941" cy="2133599"/>
          </a:xfrm>
          <a:prstGeom prst="rect">
            <a:avLst/>
          </a:prstGeom>
          <a:ln w="2857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098" name="Picture 2" descr="C:\Users\leejo\Desktop\thEJORJKAK.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19800" y="4145687"/>
            <a:ext cx="3124200" cy="21336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232"/>
            <a:ext cx="9144000" cy="461665"/>
          </a:xfrm>
          <a:prstGeom prst="rect">
            <a:avLst/>
          </a:prstGeom>
          <a:solidFill>
            <a:schemeClr val="tx2"/>
          </a:solidFill>
          <a:ln>
            <a:noFill/>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zh-CN" altLang="en-US" sz="2400" dirty="0" smtClean="0">
                <a:solidFill>
                  <a:prstClr val="white"/>
                </a:solidFill>
                <a:latin typeface="微软雅黑" panose="020B0503020204020204" pitchFamily="34" charset="-122"/>
                <a:ea typeface="微软雅黑" panose="020B0503020204020204" pitchFamily="34" charset="-122"/>
                <a:cs typeface="Arial" pitchFamily="34" charset="0"/>
              </a:rPr>
              <a:t>勵展博覽集團大中華區 </a:t>
            </a:r>
            <a:r>
              <a:rPr lang="en-US" altLang="zh-CN" sz="2400" dirty="0" smtClean="0">
                <a:solidFill>
                  <a:prstClr val="white"/>
                </a:solidFill>
                <a:latin typeface="微软雅黑" panose="020B0503020204020204" pitchFamily="34" charset="-122"/>
                <a:ea typeface="微软雅黑" panose="020B0503020204020204" pitchFamily="34" charset="-122"/>
                <a:cs typeface="Arial" pitchFamily="34" charset="0"/>
              </a:rPr>
              <a:t>- </a:t>
            </a:r>
            <a:r>
              <a:rPr lang="zh-CN" altLang="en-US" sz="2400" dirty="0" smtClean="0">
                <a:solidFill>
                  <a:prstClr val="white"/>
                </a:solidFill>
                <a:latin typeface="微软雅黑" panose="020B0503020204020204" pitchFamily="34" charset="-122"/>
                <a:ea typeface="微软雅黑" panose="020B0503020204020204" pitchFamily="34" charset="-122"/>
                <a:cs typeface="Arial" pitchFamily="34" charset="0"/>
              </a:rPr>
              <a:t>國內專業的展覽會主辦機構</a:t>
            </a:r>
            <a:r>
              <a:rPr lang="en-US" altLang="zh-CN" sz="2400" dirty="0" smtClean="0">
                <a:solidFill>
                  <a:prstClr val="white"/>
                </a:solidFill>
                <a:latin typeface="微软雅黑" panose="020B0503020204020204" pitchFamily="34" charset="-122"/>
                <a:ea typeface="微软雅黑" panose="020B0503020204020204" pitchFamily="34" charset="-122"/>
                <a:cs typeface="Arial" pitchFamily="34" charset="0"/>
              </a:rPr>
              <a:t> </a:t>
            </a:r>
            <a:endParaRPr lang="en-US" altLang="en-US" sz="2400" dirty="0" smtClean="0">
              <a:solidFill>
                <a:prstClr val="white"/>
              </a:solidFill>
              <a:latin typeface="微软雅黑" panose="020B0503020204020204" pitchFamily="34" charset="-122"/>
              <a:ea typeface="微软雅黑" panose="020B0503020204020204" pitchFamily="34" charset="-122"/>
              <a:cs typeface="Arial" pitchFamily="34" charset="0"/>
            </a:endParaRPr>
          </a:p>
        </p:txBody>
      </p:sp>
      <p:sp>
        <p:nvSpPr>
          <p:cNvPr id="9" name="Rectangle 8"/>
          <p:cNvSpPr/>
          <p:nvPr/>
        </p:nvSpPr>
        <p:spPr>
          <a:xfrm>
            <a:off x="533400" y="990600"/>
            <a:ext cx="7924800" cy="4662815"/>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dirty="0" smtClean="0">
                <a:solidFill>
                  <a:prstClr val="black"/>
                </a:solidFill>
                <a:latin typeface="微软雅黑" panose="020B0503020204020204" pitchFamily="34" charset="-122"/>
                <a:ea typeface="微软雅黑" panose="020B0503020204020204" pitchFamily="34" charset="-122"/>
              </a:rPr>
              <a:t>勵展博覽集團是勵訊集團（</a:t>
            </a:r>
            <a:r>
              <a:rPr lang="en-US" altLang="zh-CN" dirty="0" smtClean="0">
                <a:solidFill>
                  <a:prstClr val="black"/>
                </a:solidFill>
                <a:latin typeface="微软雅黑" panose="020B0503020204020204" pitchFamily="34" charset="-122"/>
                <a:ea typeface="微软雅黑" panose="020B0503020204020204" pitchFamily="34" charset="-122"/>
              </a:rPr>
              <a:t>RELX Group</a:t>
            </a:r>
            <a:r>
              <a:rPr lang="zh-CN" altLang="en-US" dirty="0" smtClean="0">
                <a:solidFill>
                  <a:prstClr val="black"/>
                </a:solidFill>
                <a:latin typeface="微软雅黑" panose="020B0503020204020204" pitchFamily="34" charset="-122"/>
                <a:ea typeface="微软雅黑" panose="020B0503020204020204" pitchFamily="34" charset="-122"/>
              </a:rPr>
              <a:t>）的成員之一，勵訊集團是全球資訊解決方案提供商</a:t>
            </a:r>
            <a:endParaRPr lang="en-US" altLang="zh-CN" dirty="0" smtClean="0">
              <a:solidFill>
                <a:prstClr val="black"/>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endParaRPr lang="en-US" altLang="zh-CN" dirty="0">
              <a:solidFill>
                <a:prstClr val="black"/>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dirty="0" smtClean="0">
                <a:solidFill>
                  <a:prstClr val="black"/>
                </a:solidFill>
                <a:latin typeface="微软雅黑" panose="020B0503020204020204" pitchFamily="34" charset="-122"/>
                <a:ea typeface="微软雅黑" panose="020B0503020204020204" pitchFamily="34" charset="-122"/>
              </a:rPr>
              <a:t>在全球</a:t>
            </a:r>
            <a:r>
              <a:rPr lang="en-US" altLang="zh-CN" dirty="0" smtClean="0">
                <a:solidFill>
                  <a:prstClr val="black"/>
                </a:solidFill>
                <a:latin typeface="微软雅黑" panose="020B0503020204020204" pitchFamily="34" charset="-122"/>
                <a:ea typeface="微软雅黑" panose="020B0503020204020204" pitchFamily="34" charset="-122"/>
              </a:rPr>
              <a:t>38</a:t>
            </a:r>
            <a:r>
              <a:rPr lang="zh-CN" altLang="en-US" dirty="0" smtClean="0">
                <a:solidFill>
                  <a:prstClr val="black"/>
                </a:solidFill>
                <a:latin typeface="微软雅黑" panose="020B0503020204020204" pitchFamily="34" charset="-122"/>
                <a:ea typeface="微软雅黑" panose="020B0503020204020204" pitchFamily="34" charset="-122"/>
              </a:rPr>
              <a:t>個辦事處擁有</a:t>
            </a:r>
            <a:r>
              <a:rPr lang="en-US" altLang="zh-CN" dirty="0" smtClean="0">
                <a:solidFill>
                  <a:prstClr val="black"/>
                </a:solidFill>
                <a:latin typeface="微软雅黑" panose="020B0503020204020204" pitchFamily="34" charset="-122"/>
                <a:ea typeface="微软雅黑" panose="020B0503020204020204" pitchFamily="34" charset="-122"/>
              </a:rPr>
              <a:t>3900</a:t>
            </a:r>
            <a:r>
              <a:rPr lang="zh-CN" altLang="en-US" dirty="0" smtClean="0">
                <a:solidFill>
                  <a:prstClr val="black"/>
                </a:solidFill>
                <a:latin typeface="微软雅黑" panose="020B0503020204020204" pitchFamily="34" charset="-122"/>
                <a:ea typeface="微软雅黑" panose="020B0503020204020204" pitchFamily="34" charset="-122"/>
              </a:rPr>
              <a:t>名展會精英</a:t>
            </a:r>
            <a:endParaRPr lang="en-US" altLang="zh-CN" dirty="0" smtClean="0">
              <a:solidFill>
                <a:prstClr val="black"/>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endParaRPr lang="en-US" altLang="zh-CN" dirty="0" smtClean="0">
              <a:solidFill>
                <a:prstClr val="black"/>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dirty="0" smtClean="0">
                <a:solidFill>
                  <a:prstClr val="black"/>
                </a:solidFill>
                <a:latin typeface="微软雅黑" panose="020B0503020204020204" pitchFamily="34" charset="-122"/>
                <a:ea typeface="微软雅黑" panose="020B0503020204020204" pitchFamily="34" charset="-122"/>
              </a:rPr>
              <a:t>每年在全球</a:t>
            </a:r>
            <a:r>
              <a:rPr lang="en-US" altLang="zh-CN" dirty="0" smtClean="0">
                <a:solidFill>
                  <a:prstClr val="black"/>
                </a:solidFill>
                <a:latin typeface="微软雅黑" panose="020B0503020204020204" pitchFamily="34" charset="-122"/>
                <a:ea typeface="微软雅黑" panose="020B0503020204020204" pitchFamily="34" charset="-122"/>
              </a:rPr>
              <a:t>30</a:t>
            </a:r>
            <a:r>
              <a:rPr lang="zh-CN" altLang="en-US" dirty="0" smtClean="0">
                <a:solidFill>
                  <a:prstClr val="black"/>
                </a:solidFill>
                <a:latin typeface="微软雅黑" panose="020B0503020204020204" pitchFamily="34" charset="-122"/>
                <a:ea typeface="微软雅黑" panose="020B0503020204020204" pitchFamily="34" charset="-122"/>
              </a:rPr>
              <a:t>個國家共有超過</a:t>
            </a:r>
            <a:r>
              <a:rPr lang="en-US" altLang="zh-CN" dirty="0" smtClean="0">
                <a:solidFill>
                  <a:prstClr val="black"/>
                </a:solidFill>
                <a:latin typeface="微软雅黑" panose="020B0503020204020204" pitchFamily="34" charset="-122"/>
                <a:ea typeface="微软雅黑" panose="020B0503020204020204" pitchFamily="34" charset="-122"/>
              </a:rPr>
              <a:t>500</a:t>
            </a:r>
            <a:r>
              <a:rPr lang="zh-CN" altLang="en-US" dirty="0" smtClean="0">
                <a:solidFill>
                  <a:prstClr val="black"/>
                </a:solidFill>
                <a:latin typeface="微软雅黑" panose="020B0503020204020204" pitchFamily="34" charset="-122"/>
                <a:ea typeface="微软雅黑" panose="020B0503020204020204" pitchFamily="34" charset="-122"/>
              </a:rPr>
              <a:t>個展覽會，並服務於</a:t>
            </a:r>
            <a:r>
              <a:rPr lang="en-US" altLang="zh-CN" dirty="0" smtClean="0">
                <a:solidFill>
                  <a:prstClr val="black"/>
                </a:solidFill>
                <a:latin typeface="微软雅黑" panose="020B0503020204020204" pitchFamily="34" charset="-122"/>
                <a:ea typeface="微软雅黑" panose="020B0503020204020204" pitchFamily="34" charset="-122"/>
              </a:rPr>
              <a:t>43</a:t>
            </a:r>
            <a:r>
              <a:rPr lang="zh-CN" altLang="en-US" dirty="0" smtClean="0">
                <a:solidFill>
                  <a:prstClr val="black"/>
                </a:solidFill>
                <a:latin typeface="微软雅黑" panose="020B0503020204020204" pitchFamily="34" charset="-122"/>
                <a:ea typeface="微软雅黑" panose="020B0503020204020204" pitchFamily="34" charset="-122"/>
              </a:rPr>
              <a:t>個行業</a:t>
            </a:r>
            <a:endParaRPr lang="en-US" altLang="zh-CN" dirty="0" smtClean="0">
              <a:solidFill>
                <a:prstClr val="black"/>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endParaRPr lang="en-US" altLang="zh-CN" dirty="0" smtClean="0">
              <a:solidFill>
                <a:prstClr val="black"/>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en-US" altLang="zh-CN" dirty="0" smtClean="0">
                <a:solidFill>
                  <a:prstClr val="black"/>
                </a:solidFill>
                <a:latin typeface="微软雅黑" panose="020B0503020204020204" pitchFamily="34" charset="-122"/>
                <a:ea typeface="微软雅黑" panose="020B0503020204020204" pitchFamily="34" charset="-122"/>
              </a:rPr>
              <a:t>2016</a:t>
            </a:r>
            <a:r>
              <a:rPr lang="zh-CN" altLang="en-US" dirty="0" smtClean="0">
                <a:solidFill>
                  <a:prstClr val="black"/>
                </a:solidFill>
                <a:latin typeface="微软雅黑" panose="020B0503020204020204" pitchFamily="34" charset="-122"/>
                <a:ea typeface="微软雅黑" panose="020B0503020204020204" pitchFamily="34" charset="-122"/>
              </a:rPr>
              <a:t>年有超過</a:t>
            </a:r>
            <a:r>
              <a:rPr lang="en-US" altLang="zh-CN" dirty="0" smtClean="0">
                <a:solidFill>
                  <a:prstClr val="black"/>
                </a:solidFill>
                <a:latin typeface="微软雅黑" panose="020B0503020204020204" pitchFamily="34" charset="-122"/>
                <a:ea typeface="微软雅黑" panose="020B0503020204020204" pitchFamily="34" charset="-122"/>
              </a:rPr>
              <a:t>700</a:t>
            </a:r>
            <a:r>
              <a:rPr lang="zh-CN" altLang="en-US" dirty="0" smtClean="0">
                <a:solidFill>
                  <a:prstClr val="black"/>
                </a:solidFill>
                <a:latin typeface="微软雅黑" panose="020B0503020204020204" pitchFamily="34" charset="-122"/>
                <a:ea typeface="微软雅黑" panose="020B0503020204020204" pitchFamily="34" charset="-122"/>
              </a:rPr>
              <a:t>萬行業專業人士參加我們的展會</a:t>
            </a:r>
            <a:endParaRPr lang="en-US" altLang="zh-CN" dirty="0" smtClean="0">
              <a:solidFill>
                <a:prstClr val="black"/>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endParaRPr lang="zh-CN" altLang="en-US" dirty="0">
              <a:solidFill>
                <a:prstClr val="black"/>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dirty="0" smtClean="0">
                <a:solidFill>
                  <a:prstClr val="black"/>
                </a:solidFill>
                <a:latin typeface="微软雅黑" panose="020B0503020204020204" pitchFamily="34" charset="-122"/>
                <a:ea typeface="微软雅黑" panose="020B0503020204020204" pitchFamily="34" charset="-122"/>
              </a:rPr>
              <a:t>在多個國際市場擁有領先地位，全球網路支援客戶</a:t>
            </a:r>
            <a:r>
              <a:rPr lang="zh-CN" altLang="en-US" dirty="0" smtClean="0">
                <a:solidFill>
                  <a:prstClr val="black"/>
                </a:solidFill>
                <a:latin typeface="微软雅黑" panose="020B0503020204020204" pitchFamily="34" charset="-122"/>
                <a:ea typeface="微软雅黑" panose="020B0503020204020204" pitchFamily="34" charset="-122"/>
              </a:rPr>
              <a:t>，</a:t>
            </a:r>
            <a:r>
              <a:rPr lang="zh-CN" altLang="en-US" dirty="0">
                <a:solidFill>
                  <a:prstClr val="black"/>
                </a:solidFill>
                <a:latin typeface="微软雅黑" panose="020B0503020204020204" pitchFamily="34" charset="-122"/>
                <a:ea typeface="微软雅黑" panose="020B0503020204020204" pitchFamily="34" charset="-122"/>
              </a:rPr>
              <a:t>为</a:t>
            </a:r>
            <a:r>
              <a:rPr lang="zh-CN" altLang="en-US" dirty="0" smtClean="0">
                <a:solidFill>
                  <a:prstClr val="black"/>
                </a:solidFill>
                <a:latin typeface="微软雅黑" panose="020B0503020204020204" pitchFamily="34" charset="-122"/>
                <a:ea typeface="微软雅黑" panose="020B0503020204020204" pitchFamily="34" charset="-122"/>
              </a:rPr>
              <a:t>客</a:t>
            </a:r>
            <a:r>
              <a:rPr lang="zh-CN" altLang="en-US" dirty="0" smtClean="0">
                <a:solidFill>
                  <a:prstClr val="black"/>
                </a:solidFill>
                <a:latin typeface="微软雅黑" panose="020B0503020204020204" pitchFamily="34" charset="-122"/>
                <a:ea typeface="微软雅黑" panose="020B0503020204020204" pitchFamily="34" charset="-122"/>
              </a:rPr>
              <a:t>戶找到最有效的途徑，拓展出口市場</a:t>
            </a:r>
            <a:endParaRPr lang="en-US" altLang="zh-CN" dirty="0" smtClean="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437989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zh-CN" altLang="en-US" sz="4000" b="1" dirty="0" smtClean="0">
                <a:solidFill>
                  <a:schemeClr val="tx2"/>
                </a:solidFill>
                <a:latin typeface="Arial" panose="020B0604020202020204" pitchFamily="34" charset="0"/>
                <a:cs typeface="Arial" panose="020B0604020202020204" pitchFamily="34" charset="0"/>
              </a:rPr>
              <a:t>動態熱力圖 </a:t>
            </a:r>
            <a:r>
              <a:rPr lang="en-US" altLang="zh-CN" sz="4000" b="1" dirty="0" smtClean="0">
                <a:solidFill>
                  <a:schemeClr val="tx2"/>
                </a:solidFill>
                <a:latin typeface="Arial" panose="020B0604020202020204" pitchFamily="34" charset="0"/>
                <a:cs typeface="Arial" panose="020B0604020202020204" pitchFamily="34" charset="0"/>
              </a:rPr>
              <a:t>Heat Map</a:t>
            </a:r>
            <a:endParaRPr lang="en-US" sz="4000" b="1" dirty="0">
              <a:solidFill>
                <a:schemeClr val="tx2"/>
              </a:solidFill>
              <a:latin typeface="Arial" panose="020B0604020202020204" pitchFamily="34" charset="0"/>
              <a:cs typeface="Arial" panose="020B0604020202020204" pitchFamily="34" charset="0"/>
            </a:endParaRPr>
          </a:p>
        </p:txBody>
      </p:sp>
      <p:pic>
        <p:nvPicPr>
          <p:cNvPr id="1028" name="Picture 4" descr="C:\Users\huangk001\Desktop\sample.gif"/>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1371600"/>
            <a:ext cx="8871160" cy="456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9709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1"/>
            <a:ext cx="5105400" cy="1066800"/>
          </a:xfrm>
        </p:spPr>
        <p:txBody>
          <a:bodyPr>
            <a:noAutofit/>
          </a:bodyPr>
          <a:lstStyle/>
          <a:p>
            <a:pPr algn="l"/>
            <a:r>
              <a:rPr lang="zh-CN" altLang="en-US" sz="3200" b="1" dirty="0" smtClean="0">
                <a:solidFill>
                  <a:schemeClr val="tx2"/>
                </a:solidFill>
              </a:rPr>
              <a:t>即時大數據呈現 </a:t>
            </a:r>
            <a:r>
              <a:rPr lang="en-US" altLang="zh-CN" sz="3200" b="1" dirty="0" smtClean="0">
                <a:solidFill>
                  <a:schemeClr val="tx2"/>
                </a:solidFill>
                <a:latin typeface="Arial" panose="020B0604020202020204" pitchFamily="34" charset="0"/>
                <a:cs typeface="Arial" panose="020B0604020202020204" pitchFamily="34" charset="0"/>
              </a:rPr>
              <a:t>Big Data</a:t>
            </a:r>
            <a:endParaRPr lang="en-US" sz="3200" b="1" dirty="0">
              <a:solidFill>
                <a:schemeClr val="tx2"/>
              </a:solidFill>
              <a:latin typeface="Arial" panose="020B0604020202020204" pitchFamily="34" charset="0"/>
              <a:cs typeface="Arial" panose="020B0604020202020204" pitchFamily="34" charset="0"/>
            </a:endParaRPr>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1295400"/>
            <a:ext cx="5060716"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0" y="4793533"/>
            <a:ext cx="7128602"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Grp="1" noChangeAspect="1" noChangeArrowheads="1"/>
          </p:cNvPicPr>
          <p:nvPr>
            <p:ph idx="1"/>
          </p:nvPr>
        </p:nvPicPr>
        <p:blipFill>
          <a:blip r:embed="rId5" cstate="email">
            <a:extLst>
              <a:ext uri="{28A0092B-C50C-407E-A947-70E740481C1C}">
                <a14:useLocalDpi xmlns:a14="http://schemas.microsoft.com/office/drawing/2010/main"/>
              </a:ext>
            </a:extLst>
          </a:blip>
          <a:srcRect/>
          <a:stretch>
            <a:fillRect/>
          </a:stretch>
        </p:blipFill>
        <p:spPr bwMode="auto">
          <a:xfrm>
            <a:off x="5333999" y="914400"/>
            <a:ext cx="3647169"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06714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440" y="0"/>
            <a:ext cx="8640000" cy="720725"/>
          </a:xfrm>
          <a:noFill/>
          <a:extLst>
            <a:ext uri="{909E8E84-426E-40DD-AFC4-6F175D3DCCD1}">
              <a14:hiddenFill xmlns:a14="http://schemas.microsoft.com/office/drawing/2010/main">
                <a:solidFill>
                  <a:srgbClr val="002060"/>
                </a:solidFill>
              </a14:hiddenFill>
            </a:ext>
          </a:extLst>
        </p:spPr>
        <p:txBody>
          <a:bodyPr>
            <a:normAutofit fontScale="90000"/>
          </a:bodyPr>
          <a:lstStyle/>
          <a:p>
            <a:r>
              <a:rPr lang="en-US" b="1" dirty="0" smtClean="0">
                <a:solidFill>
                  <a:srgbClr val="003192"/>
                </a:solidFill>
                <a:latin typeface="Arial" panose="020B0604020202020204" pitchFamily="34" charset="0"/>
              </a:rPr>
              <a:t>Reed Connect APP</a:t>
            </a:r>
          </a:p>
        </p:txBody>
      </p:sp>
      <p:graphicFrame>
        <p:nvGraphicFramePr>
          <p:cNvPr id="8" name="Diagram 7"/>
          <p:cNvGraphicFramePr/>
          <p:nvPr>
            <p:extLst>
              <p:ext uri="{D42A27DB-BD31-4B8C-83A1-F6EECF244321}">
                <p14:modId xmlns:p14="http://schemas.microsoft.com/office/powerpoint/2010/main" val="2183752924"/>
              </p:ext>
            </p:extLst>
          </p:nvPr>
        </p:nvGraphicFramePr>
        <p:xfrm>
          <a:off x="252906" y="752132"/>
          <a:ext cx="8603379" cy="564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p:cNvGrpSpPr/>
          <p:nvPr/>
        </p:nvGrpSpPr>
        <p:grpSpPr>
          <a:xfrm>
            <a:off x="351431" y="1371600"/>
            <a:ext cx="1800225" cy="3503930"/>
            <a:chOff x="467544" y="1196752"/>
            <a:chExt cx="1728192" cy="3059367"/>
          </a:xfrm>
        </p:grpSpPr>
        <p:pic>
          <p:nvPicPr>
            <p:cNvPr id="5" name="Picture 4"/>
            <p:cNvPicPr>
              <a:picLocks noChangeAspect="1"/>
            </p:cNvPicPr>
            <p:nvPr/>
          </p:nvPicPr>
          <p:blipFill>
            <a:blip r:embed="rId8" cstate="screen"/>
            <a:stretch>
              <a:fillRect/>
            </a:stretch>
          </p:blipFill>
          <p:spPr>
            <a:xfrm>
              <a:off x="467544" y="1196752"/>
              <a:ext cx="1728192" cy="3059367"/>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1403648" y="2348880"/>
              <a:ext cx="64807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200" i="1" dirty="0">
                <a:solidFill>
                  <a:srgbClr val="FFFFFF"/>
                </a:solidFill>
              </a:endParaRPr>
            </a:p>
          </p:txBody>
        </p:sp>
      </p:grpSp>
      <p:pic>
        <p:nvPicPr>
          <p:cNvPr id="7" name="Picture 6"/>
          <p:cNvPicPr>
            <a:picLocks noChangeAspect="1"/>
          </p:cNvPicPr>
          <p:nvPr/>
        </p:nvPicPr>
        <p:blipFill>
          <a:blip r:embed="rId9" cstate="screen"/>
          <a:stretch>
            <a:fillRect/>
          </a:stretch>
        </p:blipFill>
        <p:spPr>
          <a:xfrm>
            <a:off x="4751921" y="1409065"/>
            <a:ext cx="1764030" cy="347091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10"/>
          <a:stretch>
            <a:fillRect/>
          </a:stretch>
        </p:blipFill>
        <p:spPr>
          <a:xfrm>
            <a:off x="2538180" y="1371600"/>
            <a:ext cx="1836420" cy="3508375"/>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11" cstate="screen"/>
          <a:stretch>
            <a:fillRect/>
          </a:stretch>
        </p:blipFill>
        <p:spPr>
          <a:xfrm>
            <a:off x="6953796" y="1443355"/>
            <a:ext cx="1800225" cy="3436620"/>
          </a:xfrm>
          <a:prstGeom prst="rect">
            <a:avLst/>
          </a:prstGeom>
          <a:ln>
            <a:noFill/>
          </a:ln>
          <a:effectLst>
            <a:outerShdw blurRad="292100" dist="139700" dir="2700000" algn="tl" rotWithShape="0">
              <a:srgbClr val="333333">
                <a:alpha val="65000"/>
              </a:srgbClr>
            </a:outerShdw>
          </a:effectLst>
        </p:spPr>
      </p:pic>
      <p:sp>
        <p:nvSpPr>
          <p:cNvPr id="13" name="Rounded Rectangle 12"/>
          <p:cNvSpPr/>
          <p:nvPr/>
        </p:nvSpPr>
        <p:spPr>
          <a:xfrm>
            <a:off x="2520286" y="5013166"/>
            <a:ext cx="1872208" cy="129614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dirty="0" smtClean="0">
                <a:solidFill>
                  <a:srgbClr val="FFFFFF"/>
                </a:solidFill>
                <a:latin typeface="Arial" panose="020B0604020202020204" pitchFamily="34" charset="0"/>
                <a:ea typeface="微软雅黑" panose="020B0503020204020204" pitchFamily="34" charset="-122"/>
              </a:rPr>
              <a:t>扫描</a:t>
            </a:r>
            <a:r>
              <a:rPr lang="zh-CN" altLang="en-US" sz="1400" b="1" dirty="0">
                <a:solidFill>
                  <a:srgbClr val="FFFFFF"/>
                </a:solidFill>
                <a:latin typeface="Arial" panose="020B0604020202020204" pitchFamily="34" charset="0"/>
                <a:ea typeface="微软雅黑" panose="020B0503020204020204" pitchFamily="34" charset="-122"/>
              </a:rPr>
              <a:t>即可</a:t>
            </a:r>
            <a:r>
              <a:rPr lang="zh-CN" altLang="en-US" sz="1400" b="1" dirty="0" smtClean="0">
                <a:solidFill>
                  <a:srgbClr val="FFFFFF"/>
                </a:solidFill>
                <a:latin typeface="Arial" panose="020B0604020202020204" pitchFamily="34" charset="0"/>
                <a:ea typeface="微软雅黑" panose="020B0503020204020204" pitchFamily="34" charset="-122"/>
              </a:rPr>
              <a:t>备注产品，价格和客户</a:t>
            </a:r>
            <a:endParaRPr lang="en-US" sz="1400" b="1" dirty="0" smtClean="0">
              <a:solidFill>
                <a:srgbClr val="FFFFFF"/>
              </a:solidFill>
              <a:latin typeface="Arial" panose="020B0604020202020204" pitchFamily="34" charset="0"/>
              <a:ea typeface="微软雅黑" panose="020B0503020204020204" pitchFamily="34" charset="-122"/>
            </a:endParaRPr>
          </a:p>
        </p:txBody>
      </p:sp>
      <p:sp>
        <p:nvSpPr>
          <p:cNvPr id="14" name="Rounded Rectangle 13"/>
          <p:cNvSpPr/>
          <p:nvPr/>
        </p:nvSpPr>
        <p:spPr>
          <a:xfrm>
            <a:off x="315440" y="5013176"/>
            <a:ext cx="1872208" cy="129614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dirty="0" smtClean="0">
                <a:solidFill>
                  <a:srgbClr val="FFFFFF"/>
                </a:solidFill>
                <a:latin typeface="Arial" panose="020B0604020202020204" pitchFamily="34" charset="0"/>
                <a:ea typeface="微软雅黑" panose="020B0503020204020204" pitchFamily="34" charset="-122"/>
              </a:rPr>
              <a:t>使用密码登录</a:t>
            </a:r>
            <a:endParaRPr lang="en-US" sz="1400" b="1" dirty="0" smtClean="0">
              <a:solidFill>
                <a:srgbClr val="FFFFFF"/>
              </a:solidFill>
              <a:latin typeface="Arial" panose="020B0604020202020204" pitchFamily="34" charset="0"/>
              <a:ea typeface="微软雅黑" panose="020B0503020204020204" pitchFamily="34" charset="-122"/>
            </a:endParaRPr>
          </a:p>
        </p:txBody>
      </p:sp>
      <p:sp>
        <p:nvSpPr>
          <p:cNvPr id="15" name="Rounded Rectangle 14"/>
          <p:cNvSpPr/>
          <p:nvPr/>
        </p:nvSpPr>
        <p:spPr>
          <a:xfrm>
            <a:off x="4751921" y="5013176"/>
            <a:ext cx="1836204" cy="129614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dirty="0" smtClean="0">
                <a:solidFill>
                  <a:srgbClr val="FFFFFF"/>
                </a:solidFill>
                <a:latin typeface="Arial" panose="020B0604020202020204" pitchFamily="34" charset="0"/>
                <a:ea typeface="微软雅黑" panose="020B0503020204020204" pitchFamily="34" charset="-122"/>
              </a:rPr>
              <a:t>所有掌握的销售线索和产品</a:t>
            </a:r>
            <a:endParaRPr lang="en-US" sz="1400" b="1" dirty="0" smtClean="0">
              <a:solidFill>
                <a:srgbClr val="FFFFFF"/>
              </a:solidFill>
              <a:latin typeface="Arial" panose="020B0604020202020204" pitchFamily="34" charset="0"/>
              <a:ea typeface="微软雅黑" panose="020B0503020204020204" pitchFamily="34" charset="-122"/>
            </a:endParaRPr>
          </a:p>
        </p:txBody>
      </p:sp>
      <p:sp>
        <p:nvSpPr>
          <p:cNvPr id="16" name="Rounded Rectangle 15"/>
          <p:cNvSpPr/>
          <p:nvPr/>
        </p:nvSpPr>
        <p:spPr>
          <a:xfrm>
            <a:off x="6948577" y="5013176"/>
            <a:ext cx="1872208" cy="129614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1400" b="1" dirty="0" smtClean="0">
                <a:solidFill>
                  <a:srgbClr val="FFFFFF"/>
                </a:solidFill>
                <a:latin typeface="Arial" panose="020B0604020202020204" pitchFamily="34" charset="0"/>
                <a:ea typeface="微软雅黑" panose="020B0503020204020204" pitchFamily="34" charset="-122"/>
              </a:rPr>
              <a:t>核对销售线索和产品信息</a:t>
            </a:r>
            <a:endParaRPr lang="en-US" sz="1400" b="1" dirty="0" smtClean="0">
              <a:solidFill>
                <a:srgbClr val="FFFFFF"/>
              </a:solidFill>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p:nvPr/>
        </p:nvSpPr>
        <p:spPr>
          <a:xfrm>
            <a:off x="886687" y="229861"/>
            <a:ext cx="7386320" cy="8985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4000" b="1" dirty="0" smtClean="0">
                <a:solidFill>
                  <a:srgbClr val="003192"/>
                </a:solidFill>
                <a:latin typeface="Arial" panose="020B0604020202020204" pitchFamily="34" charset="0"/>
                <a:cs typeface="Arial" panose="020B0604020202020204" pitchFamily="34" charset="0"/>
              </a:rPr>
              <a:t>勵展之旅 </a:t>
            </a:r>
            <a:r>
              <a:rPr lang="en-US" altLang="zh-CN" sz="4000" b="1" dirty="0" smtClean="0">
                <a:solidFill>
                  <a:srgbClr val="003192"/>
                </a:solidFill>
                <a:latin typeface="Arial" panose="020B0604020202020204" pitchFamily="34" charset="0"/>
                <a:cs typeface="Arial" panose="020B0604020202020204" pitchFamily="34" charset="0"/>
              </a:rPr>
              <a:t>Reed Journey</a:t>
            </a:r>
            <a:endParaRPr lang="en-US" sz="4000" b="1" dirty="0">
              <a:solidFill>
                <a:srgbClr val="003192"/>
              </a:solidFill>
              <a:latin typeface="Arial" panose="020B0604020202020204" pitchFamily="34" charset="0"/>
              <a:cs typeface="Arial" panose="020B0604020202020204" pitchFamily="34" charset="0"/>
            </a:endParaRPr>
          </a:p>
          <a:p>
            <a:endParaRPr lang="en-US" sz="4000" b="1" dirty="0">
              <a:solidFill>
                <a:srgbClr val="003192"/>
              </a:solidFill>
              <a:latin typeface="Arial" panose="020B0604020202020204" pitchFamily="34" charset="0"/>
              <a:cs typeface="Arial" panose="020B0604020202020204" pitchFamily="34" charset="0"/>
            </a:endParaRPr>
          </a:p>
        </p:txBody>
      </p:sp>
      <p:pic>
        <p:nvPicPr>
          <p:cNvPr id="1027" name="Picture 3" descr="D:\Reed DocSpace\Project - Show Apps\App\Screenshot_20171030-140319.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76600" y="1091600"/>
            <a:ext cx="2590800" cy="46058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Reed DocSpace\Project - Show Apps\App\Screenshot_20171030-140440.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24601" y="1091599"/>
            <a:ext cx="2590799" cy="46058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47169" y="4267200"/>
            <a:ext cx="1460500" cy="1200329"/>
          </a:xfrm>
          <a:prstGeom prst="rect">
            <a:avLst/>
          </a:prstGeom>
          <a:solidFill>
            <a:schemeClr val="tx1">
              <a:lumMod val="50000"/>
              <a:lumOff val="50000"/>
            </a:schemeClr>
          </a:solidFill>
        </p:spPr>
        <p:txBody>
          <a:bodyPr wrap="square" rtlCol="0">
            <a:spAutoFit/>
          </a:bodyPr>
          <a:lstStyle/>
          <a:p>
            <a:pPr algn="ctr"/>
            <a:r>
              <a:rPr lang="en-US" sz="2400" b="1" dirty="0" smtClean="0"/>
              <a:t>√</a:t>
            </a:r>
            <a:endParaRPr lang="en-US" sz="1600" dirty="0" smtClean="0"/>
          </a:p>
          <a:p>
            <a:pPr algn="ctr"/>
            <a:r>
              <a:rPr lang="en-US" sz="1600" dirty="0" smtClean="0"/>
              <a:t>Subscripted Successfully!</a:t>
            </a:r>
          </a:p>
          <a:p>
            <a:endParaRPr lang="en-US" sz="1600" dirty="0" smtClean="0"/>
          </a:p>
        </p:txBody>
      </p:sp>
      <p:pic>
        <p:nvPicPr>
          <p:cNvPr id="1029" name="Picture 5" descr="D:\Reed DocSpace\Project - Show Apps\App\76410589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2" y="1078899"/>
            <a:ext cx="2590798" cy="4605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5395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p:nvPr/>
        </p:nvSpPr>
        <p:spPr>
          <a:xfrm>
            <a:off x="228078" y="263670"/>
            <a:ext cx="8763000" cy="8985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3200" b="1" dirty="0" smtClean="0">
                <a:solidFill>
                  <a:srgbClr val="003192"/>
                </a:solidFill>
                <a:latin typeface="Arial" panose="020B0604020202020204" pitchFamily="34" charset="0"/>
                <a:cs typeface="Arial" panose="020B0604020202020204" pitchFamily="34" charset="0"/>
              </a:rPr>
              <a:t>展商和產品目錄 </a:t>
            </a:r>
            <a:r>
              <a:rPr lang="en-US" altLang="zh-CN" sz="3200" b="1" dirty="0" smtClean="0">
                <a:solidFill>
                  <a:srgbClr val="003192"/>
                </a:solidFill>
                <a:latin typeface="Arial" panose="020B0604020202020204" pitchFamily="34" charset="0"/>
                <a:cs typeface="Arial" panose="020B0604020202020204" pitchFamily="34" charset="0"/>
              </a:rPr>
              <a:t>Directories</a:t>
            </a:r>
            <a:r>
              <a:rPr lang="en-US" sz="3200" b="1" dirty="0">
                <a:solidFill>
                  <a:srgbClr val="003192"/>
                </a:solidFill>
                <a:latin typeface="Arial" panose="020B0604020202020204" pitchFamily="34" charset="0"/>
                <a:cs typeface="Arial" panose="020B0604020202020204" pitchFamily="34" charset="0"/>
              </a:rPr>
              <a:t/>
            </a:r>
            <a:br>
              <a:rPr lang="en-US" sz="3200" b="1" dirty="0">
                <a:solidFill>
                  <a:srgbClr val="003192"/>
                </a:solidFill>
                <a:latin typeface="Arial" panose="020B0604020202020204" pitchFamily="34" charset="0"/>
                <a:cs typeface="Arial" panose="020B0604020202020204" pitchFamily="34" charset="0"/>
              </a:rPr>
            </a:br>
            <a:endParaRPr lang="en-US" sz="3200" b="1" dirty="0">
              <a:solidFill>
                <a:srgbClr val="003192"/>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575" y="1219199"/>
            <a:ext cx="1600200" cy="28400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8626" y="1208396"/>
            <a:ext cx="1600200" cy="28616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9578" y="1208396"/>
            <a:ext cx="1611302" cy="28400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4578" y="1167882"/>
            <a:ext cx="1752600" cy="2942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3978" y="3875396"/>
            <a:ext cx="1567249" cy="2814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18978" y="3867159"/>
            <a:ext cx="1643062" cy="282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56256" y="3867158"/>
            <a:ext cx="1679959" cy="2823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11918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902668" y="1275218"/>
            <a:ext cx="6096870" cy="46021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066800" y="139700"/>
            <a:ext cx="7772400" cy="1143000"/>
          </a:xfrm>
        </p:spPr>
        <p:txBody>
          <a:bodyPr>
            <a:noAutofit/>
          </a:bodyPr>
          <a:lstStyle/>
          <a:p>
            <a:r>
              <a:rPr lang="zh-CN" altLang="en-US" sz="3200" b="1" dirty="0" smtClean="0">
                <a:solidFill>
                  <a:srgbClr val="003192"/>
                </a:solidFill>
                <a:latin typeface="Arial" panose="020B0604020202020204" pitchFamily="34" charset="0"/>
                <a:cs typeface="Arial" panose="020B0604020202020204" pitchFamily="34" charset="0"/>
              </a:rPr>
              <a:t>觀眾可在展位元掃描展商及展品資訊 </a:t>
            </a:r>
            <a:r>
              <a:rPr lang="en-US" altLang="zh-CN" sz="3200" b="1" dirty="0" smtClean="0">
                <a:solidFill>
                  <a:srgbClr val="003192"/>
                </a:solidFill>
                <a:latin typeface="Arial" panose="020B0604020202020204" pitchFamily="34" charset="0"/>
                <a:cs typeface="Arial" panose="020B0604020202020204" pitchFamily="34" charset="0"/>
              </a:rPr>
              <a:t>Scanning</a:t>
            </a:r>
            <a:r>
              <a:rPr lang="en-US" sz="3200" b="1" dirty="0">
                <a:solidFill>
                  <a:srgbClr val="003192"/>
                </a:solidFill>
                <a:latin typeface="Arial" panose="020B0604020202020204" pitchFamily="34" charset="0"/>
                <a:cs typeface="Arial" panose="020B0604020202020204" pitchFamily="34" charset="0"/>
              </a:rPr>
              <a:t/>
            </a:r>
            <a:br>
              <a:rPr lang="en-US" sz="3200" b="1" dirty="0">
                <a:solidFill>
                  <a:srgbClr val="003192"/>
                </a:solidFill>
                <a:latin typeface="Arial" panose="020B0604020202020204" pitchFamily="34" charset="0"/>
                <a:cs typeface="Arial" panose="020B0604020202020204" pitchFamily="34" charset="0"/>
              </a:rPr>
            </a:br>
            <a:endParaRPr lang="en-US" sz="3200" b="1" dirty="0">
              <a:solidFill>
                <a:srgbClr val="003192"/>
              </a:solidFill>
              <a:latin typeface="Arial" panose="020B0604020202020204" pitchFamily="34" charset="0"/>
              <a:cs typeface="Arial" panose="020B0604020202020204" pitchFamily="34" charset="0"/>
            </a:endParaRPr>
          </a:p>
        </p:txBody>
      </p:sp>
      <p:pic>
        <p:nvPicPr>
          <p:cNvPr id="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843" y="838200"/>
            <a:ext cx="2663825" cy="2462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429000"/>
            <a:ext cx="1894757" cy="25574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6"/>
          <p:cNvSpPr>
            <a:spLocks noChangeArrowheads="1"/>
          </p:cNvSpPr>
          <p:nvPr/>
        </p:nvSpPr>
        <p:spPr bwMode="auto">
          <a:xfrm rot="586977">
            <a:off x="3051172" y="2935874"/>
            <a:ext cx="1222375" cy="665163"/>
          </a:xfrm>
          <a:prstGeom prst="wedgeEllipseCallout">
            <a:avLst>
              <a:gd name="adj1" fmla="val -20833"/>
              <a:gd name="adj2" fmla="val 62500"/>
            </a:avLst>
          </a:prstGeom>
          <a:solidFill>
            <a:srgbClr val="92D050"/>
          </a:solidFill>
          <a:ln w="9525" algn="ctr">
            <a:solidFill>
              <a:srgbClr val="33CC33"/>
            </a:solidFill>
            <a:round/>
            <a:headEnd/>
            <a:tailEnd/>
          </a:ln>
        </p:spPr>
        <p:txBody>
          <a:bodyPr anchor="ctr"/>
          <a:lstStyle>
            <a:lvl1pPr>
              <a:spcBef>
                <a:spcPct val="20000"/>
              </a:spcBef>
              <a:buFont typeface="Wingdings" pitchFamily="2" charset="2"/>
              <a:buChar char=""/>
              <a:defRPr sz="2000" b="1">
                <a:solidFill>
                  <a:schemeClr val="accent2"/>
                </a:solidFill>
                <a:latin typeface="Arial" charset="0"/>
                <a:ea typeface="黑体" pitchFamily="49" charset="-122"/>
                <a:sym typeface="Arial" charset="0"/>
              </a:defRPr>
            </a:lvl1pPr>
            <a:lvl2pPr marL="742950" indent="-285750">
              <a:spcBef>
                <a:spcPct val="20000"/>
              </a:spcBef>
              <a:buFont typeface="Wingdings" pitchFamily="2" charset="2"/>
              <a:buChar char=""/>
              <a:defRPr sz="2800" b="1">
                <a:solidFill>
                  <a:schemeClr val="accent2"/>
                </a:solidFill>
                <a:latin typeface="Arial" charset="0"/>
                <a:ea typeface="黑体" pitchFamily="49" charset="-122"/>
                <a:sym typeface="Arial" charset="0"/>
              </a:defRPr>
            </a:lvl2pPr>
            <a:lvl3pPr marL="1143000" indent="-228600">
              <a:spcBef>
                <a:spcPct val="20000"/>
              </a:spcBef>
              <a:buFont typeface="Wingdings" pitchFamily="2" charset="2"/>
              <a:buChar char="•"/>
              <a:defRPr sz="1600" b="1">
                <a:solidFill>
                  <a:schemeClr val="accent2"/>
                </a:solidFill>
                <a:latin typeface="Arial" charset="0"/>
                <a:ea typeface="黑体" pitchFamily="49" charset="-122"/>
                <a:sym typeface="Arial" charset="0"/>
              </a:defRPr>
            </a:lvl3pPr>
            <a:lvl4pPr marL="1600200" indent="-228600">
              <a:spcBef>
                <a:spcPct val="20000"/>
              </a:spcBef>
              <a:buFont typeface="Wingdings" pitchFamily="2" charset="2"/>
              <a:buChar char="–"/>
              <a:defRPr sz="1400" b="1">
                <a:solidFill>
                  <a:schemeClr val="accent2"/>
                </a:solidFill>
                <a:latin typeface="Arial" charset="0"/>
                <a:ea typeface="黑体" pitchFamily="49" charset="-122"/>
                <a:sym typeface="Arial" charset="0"/>
              </a:defRPr>
            </a:lvl4pPr>
            <a:lvl5pPr marL="2057400" indent="-228600">
              <a:spcBef>
                <a:spcPct val="20000"/>
              </a:spcBef>
              <a:buFont typeface="Wingdings" pitchFamily="2" charset="2"/>
              <a:buChar char="»"/>
              <a:defRPr sz="1400" b="1">
                <a:solidFill>
                  <a:schemeClr val="accent2"/>
                </a:solidFill>
                <a:latin typeface="Arial" charset="0"/>
                <a:ea typeface="黑体" pitchFamily="49" charset="-122"/>
                <a:sym typeface="Arial" charset="0"/>
              </a:defRPr>
            </a:lvl5pPr>
            <a:lvl6pPr marL="2514600" indent="-228600" eaLnBrk="0" fontAlgn="base" hangingPunct="0">
              <a:spcBef>
                <a:spcPct val="20000"/>
              </a:spcBef>
              <a:spcAft>
                <a:spcPct val="0"/>
              </a:spcAft>
              <a:buFont typeface="Wingdings" pitchFamily="2" charset="2"/>
              <a:buChar char="»"/>
              <a:defRPr sz="1400" b="1">
                <a:solidFill>
                  <a:schemeClr val="accent2"/>
                </a:solidFill>
                <a:latin typeface="Arial" charset="0"/>
                <a:ea typeface="黑体" pitchFamily="49" charset="-122"/>
                <a:sym typeface="Arial" charset="0"/>
              </a:defRPr>
            </a:lvl6pPr>
            <a:lvl7pPr marL="2971800" indent="-228600" eaLnBrk="0" fontAlgn="base" hangingPunct="0">
              <a:spcBef>
                <a:spcPct val="20000"/>
              </a:spcBef>
              <a:spcAft>
                <a:spcPct val="0"/>
              </a:spcAft>
              <a:buFont typeface="Wingdings" pitchFamily="2" charset="2"/>
              <a:buChar char="»"/>
              <a:defRPr sz="1400" b="1">
                <a:solidFill>
                  <a:schemeClr val="accent2"/>
                </a:solidFill>
                <a:latin typeface="Arial" charset="0"/>
                <a:ea typeface="黑体" pitchFamily="49" charset="-122"/>
                <a:sym typeface="Arial" charset="0"/>
              </a:defRPr>
            </a:lvl7pPr>
            <a:lvl8pPr marL="3429000" indent="-228600" eaLnBrk="0" fontAlgn="base" hangingPunct="0">
              <a:spcBef>
                <a:spcPct val="20000"/>
              </a:spcBef>
              <a:spcAft>
                <a:spcPct val="0"/>
              </a:spcAft>
              <a:buFont typeface="Wingdings" pitchFamily="2" charset="2"/>
              <a:buChar char="»"/>
              <a:defRPr sz="1400" b="1">
                <a:solidFill>
                  <a:schemeClr val="accent2"/>
                </a:solidFill>
                <a:latin typeface="Arial" charset="0"/>
                <a:ea typeface="黑体" pitchFamily="49" charset="-122"/>
                <a:sym typeface="Arial" charset="0"/>
              </a:defRPr>
            </a:lvl8pPr>
            <a:lvl9pPr marL="3886200" indent="-228600" eaLnBrk="0" fontAlgn="base" hangingPunct="0">
              <a:spcBef>
                <a:spcPct val="20000"/>
              </a:spcBef>
              <a:spcAft>
                <a:spcPct val="0"/>
              </a:spcAft>
              <a:buFont typeface="Wingdings" pitchFamily="2" charset="2"/>
              <a:buChar char="»"/>
              <a:defRPr sz="1400" b="1">
                <a:solidFill>
                  <a:schemeClr val="accent2"/>
                </a:solidFill>
                <a:latin typeface="Arial" charset="0"/>
                <a:ea typeface="黑体" pitchFamily="49" charset="-122"/>
                <a:sym typeface="Arial" charset="0"/>
              </a:defRPr>
            </a:lvl9pPr>
          </a:lstStyle>
          <a:p>
            <a:pPr>
              <a:spcBef>
                <a:spcPct val="0"/>
              </a:spcBef>
              <a:buFont typeface="Arial" charset="0"/>
              <a:buNone/>
            </a:pPr>
            <a:r>
              <a:rPr lang="zh-CN" altLang="en-US" sz="1000" dirty="0" smtClean="0">
                <a:solidFill>
                  <a:srgbClr val="002060"/>
                </a:solidFill>
                <a:ea typeface="宋体" pitchFamily="2" charset="-122"/>
              </a:rPr>
              <a:t>扫描并记录展商的</a:t>
            </a:r>
            <a:r>
              <a:rPr lang="en-US" altLang="en-US" sz="1000" dirty="0" smtClean="0">
                <a:solidFill>
                  <a:srgbClr val="002060"/>
                </a:solidFill>
                <a:ea typeface="宋体" pitchFamily="2" charset="-122"/>
              </a:rPr>
              <a:t>INFO</a:t>
            </a:r>
            <a:endParaRPr lang="en-US" altLang="en-US" sz="1000" dirty="0">
              <a:solidFill>
                <a:srgbClr val="002060"/>
              </a:solidFill>
              <a:ea typeface="宋体" pitchFamily="2" charset="-122"/>
            </a:endParaRPr>
          </a:p>
        </p:txBody>
      </p:sp>
      <p:sp>
        <p:nvSpPr>
          <p:cNvPr id="8" name="Explosion 1 7"/>
          <p:cNvSpPr/>
          <p:nvPr/>
        </p:nvSpPr>
        <p:spPr>
          <a:xfrm>
            <a:off x="6048375" y="1282700"/>
            <a:ext cx="2951163" cy="1728788"/>
          </a:xfrm>
          <a:prstGeom prst="irregularSeal1">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i="1" dirty="0" smtClean="0">
                <a:solidFill>
                  <a:srgbClr val="002060"/>
                </a:solidFill>
                <a:latin typeface="Arial" panose="020B0604020202020204" pitchFamily="34" charset="0"/>
                <a:cs typeface="Arial" panose="020B0604020202020204" pitchFamily="34" charset="0"/>
              </a:rPr>
              <a:t>扫描展位的</a:t>
            </a:r>
            <a:r>
              <a:rPr lang="en-US" altLang="zh-CN" sz="1400" i="1" dirty="0" smtClean="0">
                <a:solidFill>
                  <a:srgbClr val="002060"/>
                </a:solidFill>
                <a:latin typeface="Arial" panose="020B0604020202020204" pitchFamily="34" charset="0"/>
                <a:cs typeface="Arial" panose="020B0604020202020204" pitchFamily="34" charset="0"/>
              </a:rPr>
              <a:t>QR</a:t>
            </a:r>
            <a:r>
              <a:rPr lang="zh-CN" altLang="en-US" sz="1400" i="1" dirty="0" smtClean="0">
                <a:solidFill>
                  <a:srgbClr val="002060"/>
                </a:solidFill>
                <a:latin typeface="Arial" panose="020B0604020202020204" pitchFamily="34" charset="0"/>
                <a:cs typeface="Arial" panose="020B0604020202020204" pitchFamily="34" charset="0"/>
              </a:rPr>
              <a:t>二维码！</a:t>
            </a:r>
            <a:endParaRPr lang="en-US" sz="1400" i="1" dirty="0">
              <a:solidFill>
                <a:srgbClr val="00206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38400" y="3741420"/>
            <a:ext cx="1810723" cy="1358043"/>
          </a:xfrm>
          <a:prstGeom prst="rect">
            <a:avLst/>
          </a:prstGeom>
        </p:spPr>
      </p:pic>
    </p:spTree>
    <p:extLst>
      <p:ext uri="{BB962C8B-B14F-4D97-AF65-F5344CB8AC3E}">
        <p14:creationId xmlns:p14="http://schemas.microsoft.com/office/powerpoint/2010/main" val="56746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180" y="274639"/>
            <a:ext cx="7765114" cy="1143000"/>
          </a:xfrm>
        </p:spPr>
        <p:txBody>
          <a:bodyPr>
            <a:normAutofit/>
          </a:bodyPr>
          <a:lstStyle/>
          <a:p>
            <a:pPr algn="l"/>
            <a:r>
              <a:rPr lang="zh-CN" altLang="en-US" sz="3200" b="1" dirty="0" smtClean="0">
                <a:solidFill>
                  <a:schemeClr val="tx2"/>
                </a:solidFill>
                <a:latin typeface="+mj-ea"/>
              </a:rPr>
              <a:t>線上</a:t>
            </a:r>
            <a:r>
              <a:rPr lang="en-US" altLang="zh-CN" sz="3200" b="1" dirty="0" smtClean="0">
                <a:solidFill>
                  <a:schemeClr val="tx2"/>
                </a:solidFill>
                <a:latin typeface="+mj-ea"/>
              </a:rPr>
              <a:t>TOP</a:t>
            </a:r>
            <a:r>
              <a:rPr lang="zh-CN" altLang="en-US" sz="3200" b="1" dirty="0" smtClean="0">
                <a:solidFill>
                  <a:schemeClr val="tx2"/>
                </a:solidFill>
                <a:latin typeface="+mj-ea"/>
              </a:rPr>
              <a:t>人氣產品 </a:t>
            </a:r>
            <a:r>
              <a:rPr lang="en-US" altLang="zh-CN" sz="3200" b="1" dirty="0" smtClean="0">
                <a:solidFill>
                  <a:schemeClr val="tx2"/>
                </a:solidFill>
                <a:latin typeface="Arial" panose="020B0604020202020204" pitchFamily="34" charset="0"/>
                <a:cs typeface="Arial" panose="020B0604020202020204" pitchFamily="34" charset="0"/>
              </a:rPr>
              <a:t>The Big Hits</a:t>
            </a:r>
            <a:endParaRPr lang="en-US" sz="3200" b="1" dirty="0">
              <a:solidFill>
                <a:schemeClr val="tx2"/>
              </a:solidFill>
              <a:latin typeface="Arial" panose="020B0604020202020204" pitchFamily="34" charset="0"/>
              <a:cs typeface="Arial" panose="020B0604020202020204" pitchFamily="34" charset="0"/>
            </a:endParaRPr>
          </a:p>
        </p:txBody>
      </p:sp>
      <p:pic>
        <p:nvPicPr>
          <p:cNvPr id="8" name="Picture 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591"/>
          <a:stretch/>
        </p:blipFill>
        <p:spPr bwMode="auto">
          <a:xfrm>
            <a:off x="708180" y="1203064"/>
            <a:ext cx="7765114" cy="4038600"/>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88915" y="5526087"/>
            <a:ext cx="861695" cy="74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42647" y="5513704"/>
            <a:ext cx="415925"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a:off x="2529885" y="5912466"/>
            <a:ext cx="1203325" cy="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57337" y="5398423"/>
            <a:ext cx="1066800" cy="926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13742" y="5517179"/>
            <a:ext cx="427941" cy="395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781800" y="5409683"/>
            <a:ext cx="762000" cy="954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Arrow Connector 12"/>
          <p:cNvCxnSpPr/>
          <p:nvPr/>
        </p:nvCxnSpPr>
        <p:spPr>
          <a:xfrm>
            <a:off x="5410200" y="5891529"/>
            <a:ext cx="1203325" cy="1270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4" name="TextBox 48"/>
          <p:cNvSpPr txBox="1">
            <a:spLocks noChangeArrowheads="1"/>
          </p:cNvSpPr>
          <p:nvPr/>
        </p:nvSpPr>
        <p:spPr bwMode="auto">
          <a:xfrm>
            <a:off x="2079173" y="6164176"/>
            <a:ext cx="1676401" cy="41549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Wingdings" panose="05000000000000000000" pitchFamily="2" charset="2"/>
              <a:buChar char=""/>
              <a:defRPr sz="2000" b="1">
                <a:solidFill>
                  <a:schemeClr val="accent2"/>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Font typeface="Wingdings" panose="05000000000000000000" pitchFamily="2" charset="2"/>
              <a:buChar char=""/>
              <a:defRPr sz="2800" b="1">
                <a:solidFill>
                  <a:schemeClr val="accent2"/>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Font typeface="Wingdings" panose="05000000000000000000" pitchFamily="2" charset="2"/>
              <a:buChar char="•"/>
              <a:defRPr sz="1600" b="1">
                <a:solidFill>
                  <a:schemeClr val="accent2"/>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9pPr>
          </a:lstStyle>
          <a:p>
            <a:pPr>
              <a:spcBef>
                <a:spcPct val="0"/>
              </a:spcBef>
              <a:buFontTx/>
              <a:buNone/>
            </a:pPr>
            <a:r>
              <a:rPr lang="zh-CN" altLang="en-US" sz="1050" dirty="0">
                <a:solidFill>
                  <a:srgbClr val="002060"/>
                </a:solidFill>
                <a:ea typeface="宋体" panose="02010600030101010101" pitchFamily="2" charset="-122"/>
              </a:rPr>
              <a:t>线</a:t>
            </a:r>
            <a:r>
              <a:rPr lang="zh-CN" altLang="en-US" sz="1050" dirty="0" smtClean="0">
                <a:solidFill>
                  <a:srgbClr val="002060"/>
                </a:solidFill>
                <a:ea typeface="宋体" panose="02010600030101010101" pitchFamily="2" charset="-122"/>
              </a:rPr>
              <a:t>上浏览产品</a:t>
            </a:r>
            <a:endParaRPr lang="en-US" altLang="zh-CN" sz="1050" dirty="0" smtClean="0">
              <a:solidFill>
                <a:srgbClr val="002060"/>
              </a:solidFill>
              <a:ea typeface="宋体" panose="02010600030101010101" pitchFamily="2" charset="-122"/>
            </a:endParaRPr>
          </a:p>
          <a:p>
            <a:pPr>
              <a:spcBef>
                <a:spcPct val="0"/>
              </a:spcBef>
              <a:buFontTx/>
              <a:buNone/>
            </a:pPr>
            <a:r>
              <a:rPr lang="zh-CN" altLang="en-US" sz="1050" dirty="0">
                <a:solidFill>
                  <a:srgbClr val="002060"/>
                </a:solidFill>
                <a:latin typeface="宋体" panose="02010600030101010101" pitchFamily="2" charset="-122"/>
                <a:ea typeface="宋体" panose="02010600030101010101" pitchFamily="2" charset="-122"/>
              </a:rPr>
              <a:t>线</a:t>
            </a:r>
            <a:r>
              <a:rPr lang="zh-CN" altLang="en-US" sz="1050" dirty="0" smtClean="0">
                <a:solidFill>
                  <a:srgbClr val="002060"/>
                </a:solidFill>
                <a:latin typeface="宋体" panose="02010600030101010101" pitchFamily="2" charset="-122"/>
                <a:ea typeface="宋体" panose="02010600030101010101" pitchFamily="2" charset="-122"/>
              </a:rPr>
              <a:t>下扫描产品</a:t>
            </a:r>
            <a:endParaRPr lang="en-AU" altLang="en-US" sz="1400" dirty="0" smtClean="0">
              <a:solidFill>
                <a:srgbClr val="002060"/>
              </a:solidFill>
              <a:latin typeface="+mn-ea"/>
              <a:ea typeface="+mn-ea"/>
            </a:endParaRPr>
          </a:p>
        </p:txBody>
      </p:sp>
      <p:sp>
        <p:nvSpPr>
          <p:cNvPr id="15" name="TextBox 48"/>
          <p:cNvSpPr txBox="1">
            <a:spLocks noChangeArrowheads="1"/>
          </p:cNvSpPr>
          <p:nvPr/>
        </p:nvSpPr>
        <p:spPr bwMode="auto">
          <a:xfrm>
            <a:off x="4555775" y="6324600"/>
            <a:ext cx="1676401" cy="307777"/>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Wingdings" panose="05000000000000000000" pitchFamily="2" charset="2"/>
              <a:buChar char=""/>
              <a:defRPr sz="2000" b="1">
                <a:solidFill>
                  <a:schemeClr val="accent2"/>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Font typeface="Wingdings" panose="05000000000000000000" pitchFamily="2" charset="2"/>
              <a:buChar char=""/>
              <a:defRPr sz="2800" b="1">
                <a:solidFill>
                  <a:schemeClr val="accent2"/>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Font typeface="Wingdings" panose="05000000000000000000" pitchFamily="2" charset="2"/>
              <a:buChar char="•"/>
              <a:defRPr sz="1600" b="1">
                <a:solidFill>
                  <a:schemeClr val="accent2"/>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9pPr>
          </a:lstStyle>
          <a:p>
            <a:pPr>
              <a:spcBef>
                <a:spcPct val="0"/>
              </a:spcBef>
              <a:buFontTx/>
              <a:buNone/>
            </a:pPr>
            <a:r>
              <a:rPr lang="zh-CN" altLang="en-US" sz="1400" dirty="0" smtClean="0">
                <a:solidFill>
                  <a:srgbClr val="002060"/>
                </a:solidFill>
                <a:latin typeface="+mn-ea"/>
                <a:ea typeface="+mn-ea"/>
              </a:rPr>
              <a:t>产品得分</a:t>
            </a:r>
            <a:endParaRPr lang="en-AU" altLang="en-US" sz="1400" dirty="0" smtClean="0">
              <a:solidFill>
                <a:srgbClr val="002060"/>
              </a:solidFill>
              <a:latin typeface="+mn-ea"/>
              <a:ea typeface="+mn-ea"/>
            </a:endParaRPr>
          </a:p>
        </p:txBody>
      </p:sp>
      <p:sp>
        <p:nvSpPr>
          <p:cNvPr id="16" name="TextBox 48"/>
          <p:cNvSpPr txBox="1">
            <a:spLocks noChangeArrowheads="1"/>
          </p:cNvSpPr>
          <p:nvPr/>
        </p:nvSpPr>
        <p:spPr bwMode="auto">
          <a:xfrm>
            <a:off x="7371352" y="6310395"/>
            <a:ext cx="1676401" cy="307777"/>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Wingdings" panose="05000000000000000000" pitchFamily="2" charset="2"/>
              <a:buChar char=""/>
              <a:defRPr sz="2000" b="1">
                <a:solidFill>
                  <a:schemeClr val="accent2"/>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Font typeface="Wingdings" panose="05000000000000000000" pitchFamily="2" charset="2"/>
              <a:buChar char=""/>
              <a:defRPr sz="2800" b="1">
                <a:solidFill>
                  <a:schemeClr val="accent2"/>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Font typeface="Wingdings" panose="05000000000000000000" pitchFamily="2" charset="2"/>
              <a:buChar char="•"/>
              <a:defRPr sz="1600" b="1">
                <a:solidFill>
                  <a:schemeClr val="accent2"/>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9pPr>
          </a:lstStyle>
          <a:p>
            <a:pPr>
              <a:spcBef>
                <a:spcPct val="0"/>
              </a:spcBef>
              <a:buFontTx/>
              <a:buNone/>
            </a:pPr>
            <a:r>
              <a:rPr lang="zh-CN" altLang="en-US" sz="1400" dirty="0" smtClean="0">
                <a:solidFill>
                  <a:srgbClr val="002060"/>
                </a:solidFill>
                <a:latin typeface="+mn-ea"/>
                <a:ea typeface="+mn-ea"/>
              </a:rPr>
              <a:t>热度指数升高</a:t>
            </a:r>
            <a:endParaRPr lang="en-AU" altLang="en-US" sz="1400" dirty="0" smtClean="0">
              <a:solidFill>
                <a:srgbClr val="002060"/>
              </a:solidFill>
              <a:latin typeface="+mn-ea"/>
              <a:ea typeface="+mn-ea"/>
            </a:endParaRPr>
          </a:p>
        </p:txBody>
      </p:sp>
      <p:pic>
        <p:nvPicPr>
          <p:cNvPr id="2054" name="Picture 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621306" y="5809658"/>
            <a:ext cx="319611"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49077" y="5432149"/>
            <a:ext cx="319611"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768688" y="5432150"/>
            <a:ext cx="319611"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02523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337456" y="0"/>
            <a:ext cx="8229600" cy="1143000"/>
          </a:xfrm>
        </p:spPr>
        <p:txBody>
          <a:bodyPr>
            <a:normAutofit/>
          </a:bodyPr>
          <a:lstStyle/>
          <a:p>
            <a:pPr algn="l"/>
            <a:r>
              <a:rPr lang="zh-CN" altLang="en-US" sz="3200" b="1" dirty="0" smtClean="0">
                <a:solidFill>
                  <a:schemeClr val="tx2"/>
                </a:solidFill>
                <a:latin typeface="+mj-ea"/>
              </a:rPr>
              <a:t>優勢 </a:t>
            </a:r>
            <a:r>
              <a:rPr lang="en-US" altLang="zh-CN" sz="3200" b="1" dirty="0" smtClean="0">
                <a:solidFill>
                  <a:schemeClr val="tx2"/>
                </a:solidFill>
                <a:latin typeface="Arial" panose="020B0604020202020204" pitchFamily="34" charset="0"/>
                <a:cs typeface="Arial" panose="020B0604020202020204" pitchFamily="34" charset="0"/>
              </a:rPr>
              <a:t>Benefits</a:t>
            </a:r>
            <a:endParaRPr lang="en-US" sz="3200" b="1" dirty="0">
              <a:solidFill>
                <a:schemeClr val="tx2"/>
              </a:solidFill>
              <a:latin typeface="Arial" panose="020B0604020202020204" pitchFamily="34" charset="0"/>
              <a:cs typeface="Arial" panose="020B0604020202020204" pitchFamily="34" charset="0"/>
            </a:endParaRPr>
          </a:p>
        </p:txBody>
      </p:sp>
      <p:pic>
        <p:nvPicPr>
          <p:cNvPr id="11" name="Picture 3" descr="D:\Pics\WeChat\mmexport149550557343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9600" y="3350575"/>
            <a:ext cx="4572000" cy="26888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4" descr="D:\Pics\WeChat\mmexport1495505627308.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5380" y="3354527"/>
            <a:ext cx="3944820" cy="26849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800600" y="1537989"/>
            <a:ext cx="4191000" cy="923330"/>
          </a:xfrm>
          <a:prstGeom prst="rect">
            <a:avLst/>
          </a:prstGeom>
          <a:noFill/>
        </p:spPr>
        <p:txBody>
          <a:bodyPr wrap="square" rtlCol="0">
            <a:spAutoFit/>
          </a:bodyPr>
          <a:lstStyle/>
          <a:p>
            <a:pPr marL="285750" indent="-285750">
              <a:buFont typeface="Arial" panose="020B0604020202020204" pitchFamily="34" charset="0"/>
              <a:buChar char="•"/>
            </a:pPr>
            <a:r>
              <a:rPr lang="zh-CN" altLang="en-US" dirty="0" smtClean="0">
                <a:latin typeface="Microsoft Sans Serif" panose="020B0604020202020204" pitchFamily="34" charset="0"/>
                <a:cs typeface="Microsoft Sans Serif" panose="020B0604020202020204" pitchFamily="34" charset="0"/>
              </a:rPr>
              <a:t>為他們新產品能夠獲得更多</a:t>
            </a:r>
            <a:r>
              <a:rPr lang="zh-CN" altLang="en-US" b="1" dirty="0" smtClean="0">
                <a:solidFill>
                  <a:srgbClr val="00B050"/>
                </a:solidFill>
                <a:latin typeface="Microsoft Sans Serif" panose="020B0604020202020204" pitchFamily="34" charset="0"/>
                <a:cs typeface="Microsoft Sans Serif" panose="020B0604020202020204" pitchFamily="34" charset="0"/>
              </a:rPr>
              <a:t>曝光機會</a:t>
            </a:r>
            <a:r>
              <a:rPr lang="zh-CN" altLang="en-US" dirty="0" smtClean="0">
                <a:latin typeface="Microsoft Sans Serif" panose="020B0604020202020204" pitchFamily="34" charset="0"/>
                <a:cs typeface="Microsoft Sans Serif" panose="020B0604020202020204" pitchFamily="34" charset="0"/>
              </a:rPr>
              <a:t>感到滿意</a:t>
            </a:r>
            <a:endParaRPr lang="en-US" dirty="0" smtClean="0">
              <a:latin typeface="Microsoft Sans Serif" panose="020B0604020202020204" pitchFamily="34" charset="0"/>
              <a:cs typeface="Microsoft Sans Serif" panose="020B0604020202020204" pitchFamily="34" charset="0"/>
            </a:endParaRPr>
          </a:p>
          <a:p>
            <a:pPr marL="285750" indent="-285750">
              <a:buFont typeface="Arial" panose="020B0604020202020204" pitchFamily="34" charset="0"/>
              <a:buChar char="•"/>
            </a:pPr>
            <a:r>
              <a:rPr lang="zh-CN" altLang="en-US" dirty="0" smtClean="0">
                <a:latin typeface="Microsoft Sans Serif" panose="020B0604020202020204" pitchFamily="34" charset="0"/>
                <a:cs typeface="Microsoft Sans Serif" panose="020B0604020202020204" pitchFamily="34" charset="0"/>
              </a:rPr>
              <a:t>對</a:t>
            </a:r>
            <a:r>
              <a:rPr lang="zh-CN" altLang="en-US" b="1" dirty="0" smtClean="0">
                <a:solidFill>
                  <a:srgbClr val="00B050"/>
                </a:solidFill>
                <a:latin typeface="Microsoft Sans Serif" panose="020B0604020202020204" pitchFamily="34" charset="0"/>
                <a:cs typeface="Microsoft Sans Serif" panose="020B0604020202020204" pitchFamily="34" charset="0"/>
              </a:rPr>
              <a:t>中小企業</a:t>
            </a:r>
            <a:r>
              <a:rPr lang="zh-CN" altLang="en-US" b="1" dirty="0" smtClean="0">
                <a:latin typeface="Microsoft Sans Serif" panose="020B0604020202020204" pitchFamily="34" charset="0"/>
                <a:cs typeface="Microsoft Sans Serif" panose="020B0604020202020204" pitchFamily="34" charset="0"/>
              </a:rPr>
              <a:t>，</a:t>
            </a:r>
            <a:r>
              <a:rPr lang="zh-CN" altLang="en-US" dirty="0">
                <a:latin typeface="Microsoft Sans Serif" panose="020B0604020202020204" pitchFamily="34" charset="0"/>
                <a:cs typeface="Microsoft Sans Serif" panose="020B0604020202020204" pitchFamily="34" charset="0"/>
              </a:rPr>
              <a:t>有可以排名前列</a:t>
            </a:r>
            <a:r>
              <a:rPr lang="zh-CN" altLang="en-US" dirty="0" smtClean="0">
                <a:latin typeface="Microsoft Sans Serif" panose="020B0604020202020204" pitchFamily="34" charset="0"/>
                <a:cs typeface="Microsoft Sans Serif" panose="020B0604020202020204" pitchFamily="34" charset="0"/>
              </a:rPr>
              <a:t>的機</a:t>
            </a:r>
            <a:r>
              <a:rPr lang="zh-CN" altLang="en-US" dirty="0" smtClean="0">
                <a:latin typeface="Microsoft Sans Serif" panose="020B0604020202020204" pitchFamily="34" charset="0"/>
                <a:cs typeface="Microsoft Sans Serif" panose="020B0604020202020204" pitchFamily="34" charset="0"/>
              </a:rPr>
              <a:t>會</a:t>
            </a:r>
            <a:endParaRPr lang="en-US" dirty="0">
              <a:latin typeface="Microsoft Sans Serif" panose="020B0604020202020204" pitchFamily="34" charset="0"/>
              <a:cs typeface="Microsoft Sans Serif" panose="020B0604020202020204" pitchFamily="34" charset="0"/>
            </a:endParaRPr>
          </a:p>
        </p:txBody>
      </p:sp>
      <p:sp>
        <p:nvSpPr>
          <p:cNvPr id="14" name="Rectangle 13"/>
          <p:cNvSpPr/>
          <p:nvPr/>
        </p:nvSpPr>
        <p:spPr>
          <a:xfrm>
            <a:off x="4990981" y="1072573"/>
            <a:ext cx="800219" cy="461665"/>
          </a:xfrm>
          <a:prstGeom prst="rect">
            <a:avLst/>
          </a:prstGeom>
        </p:spPr>
        <p:txBody>
          <a:bodyPr wrap="none">
            <a:spAutoFit/>
          </a:bodyPr>
          <a:lstStyle/>
          <a:p>
            <a:r>
              <a:rPr lang="zh-CN" altLang="en-US" sz="2400" b="1" dirty="0" smtClean="0"/>
              <a:t>展商</a:t>
            </a:r>
            <a:endParaRPr lang="en-US" sz="2400" b="1" dirty="0"/>
          </a:p>
        </p:txBody>
      </p:sp>
      <p:sp>
        <p:nvSpPr>
          <p:cNvPr id="15" name="Rectangle 14"/>
          <p:cNvSpPr/>
          <p:nvPr/>
        </p:nvSpPr>
        <p:spPr>
          <a:xfrm>
            <a:off x="304799" y="1066800"/>
            <a:ext cx="800219" cy="461665"/>
          </a:xfrm>
          <a:prstGeom prst="rect">
            <a:avLst/>
          </a:prstGeom>
        </p:spPr>
        <p:txBody>
          <a:bodyPr wrap="none">
            <a:spAutoFit/>
          </a:bodyPr>
          <a:lstStyle/>
          <a:p>
            <a:r>
              <a:rPr lang="zh-CN" altLang="en-US" sz="2400" b="1" dirty="0" smtClean="0"/>
              <a:t>觀眾</a:t>
            </a:r>
            <a:endParaRPr lang="en-US" sz="2400" b="1" dirty="0"/>
          </a:p>
        </p:txBody>
      </p:sp>
      <p:sp>
        <p:nvSpPr>
          <p:cNvPr id="16" name="TextBox 15"/>
          <p:cNvSpPr txBox="1"/>
          <p:nvPr/>
        </p:nvSpPr>
        <p:spPr>
          <a:xfrm>
            <a:off x="152400" y="1600200"/>
            <a:ext cx="4162425" cy="1754326"/>
          </a:xfrm>
          <a:prstGeom prst="rect">
            <a:avLst/>
          </a:prstGeom>
          <a:noFill/>
        </p:spPr>
        <p:txBody>
          <a:bodyPr wrap="square" rtlCol="0">
            <a:spAutoFit/>
          </a:bodyPr>
          <a:lstStyle/>
          <a:p>
            <a:pPr marL="285750" indent="-285750">
              <a:buFont typeface="Arial" panose="020B0604020202020204" pitchFamily="34" charset="0"/>
              <a:buChar char="•"/>
            </a:pPr>
            <a:r>
              <a:rPr lang="zh-CN" altLang="en-US" dirty="0" smtClean="0">
                <a:latin typeface="Microsoft Sans Serif" panose="020B0604020202020204" pitchFamily="34" charset="0"/>
                <a:cs typeface="Microsoft Sans Serif" panose="020B0604020202020204" pitchFamily="34" charset="0"/>
              </a:rPr>
              <a:t>吸引觀眾眾多</a:t>
            </a:r>
            <a:r>
              <a:rPr lang="zh-CN" altLang="en-US" b="1" dirty="0" smtClean="0">
                <a:solidFill>
                  <a:srgbClr val="00B050"/>
                </a:solidFill>
                <a:latin typeface="Microsoft Sans Serif" panose="020B0604020202020204" pitchFamily="34" charset="0"/>
                <a:cs typeface="Microsoft Sans Serif" panose="020B0604020202020204" pitchFamily="34" charset="0"/>
              </a:rPr>
              <a:t>注意力</a:t>
            </a:r>
            <a:r>
              <a:rPr lang="zh-CN" altLang="en-US" dirty="0" smtClean="0">
                <a:latin typeface="Microsoft Sans Serif" panose="020B0604020202020204" pitchFamily="34" charset="0"/>
                <a:cs typeface="Microsoft Sans Serif" panose="020B0604020202020204" pitchFamily="34" charset="0"/>
              </a:rPr>
              <a:t>到展商產品</a:t>
            </a:r>
            <a:endParaRPr lang="en-US" dirty="0">
              <a:latin typeface="Microsoft Sans Serif" panose="020B0604020202020204" pitchFamily="34" charset="0"/>
              <a:cs typeface="Microsoft Sans Serif" panose="020B0604020202020204" pitchFamily="34" charset="0"/>
            </a:endParaRPr>
          </a:p>
          <a:p>
            <a:pPr marL="285750" indent="-285750">
              <a:buFont typeface="Arial" panose="020B0604020202020204" pitchFamily="34" charset="0"/>
              <a:buChar char="•"/>
            </a:pPr>
            <a:r>
              <a:rPr lang="zh-CN" altLang="en-US" dirty="0" smtClean="0">
                <a:latin typeface="Microsoft Sans Serif" panose="020B0604020202020204" pitchFamily="34" charset="0"/>
                <a:cs typeface="Microsoft Sans Serif" panose="020B0604020202020204" pitchFamily="34" charset="0"/>
              </a:rPr>
              <a:t>對觀眾尤其是新觀眾具備一定的</a:t>
            </a:r>
            <a:r>
              <a:rPr lang="zh-CN" altLang="en-US" b="1" dirty="0" smtClean="0">
                <a:solidFill>
                  <a:srgbClr val="00B050"/>
                </a:solidFill>
                <a:latin typeface="Microsoft Sans Serif" panose="020B0604020202020204" pitchFamily="34" charset="0"/>
                <a:cs typeface="Microsoft Sans Serif" panose="020B0604020202020204" pitchFamily="34" charset="0"/>
              </a:rPr>
              <a:t>參考價值</a:t>
            </a:r>
            <a:endParaRPr lang="en-US" b="1" dirty="0">
              <a:solidFill>
                <a:srgbClr val="00B050"/>
              </a:solidFill>
              <a:latin typeface="Microsoft Sans Serif" panose="020B0604020202020204" pitchFamily="34" charset="0"/>
              <a:cs typeface="Microsoft Sans Serif" panose="020B0604020202020204" pitchFamily="34" charset="0"/>
            </a:endParaRPr>
          </a:p>
          <a:p>
            <a:pPr marL="285750" indent="-285750">
              <a:buFont typeface="Arial" panose="020B0604020202020204" pitchFamily="34" charset="0"/>
              <a:buChar char="•"/>
            </a:pPr>
            <a:r>
              <a:rPr lang="zh-CN" altLang="en-US" dirty="0" smtClean="0">
                <a:latin typeface="Microsoft Sans Serif" panose="020B0604020202020204" pitchFamily="34" charset="0"/>
                <a:cs typeface="Microsoft Sans Serif" panose="020B0604020202020204" pitchFamily="34" charset="0"/>
              </a:rPr>
              <a:t>更好</a:t>
            </a:r>
            <a:r>
              <a:rPr lang="zh-CN" altLang="en-US" b="1" dirty="0" smtClean="0">
                <a:solidFill>
                  <a:srgbClr val="00B050"/>
                </a:solidFill>
                <a:latin typeface="Microsoft Sans Serif" panose="020B0604020202020204" pitchFamily="34" charset="0"/>
                <a:cs typeface="Microsoft Sans Serif" panose="020B0604020202020204" pitchFamily="34" charset="0"/>
              </a:rPr>
              <a:t>連接</a:t>
            </a:r>
            <a:r>
              <a:rPr lang="zh-CN" altLang="en-US" dirty="0" smtClean="0">
                <a:latin typeface="Microsoft Sans Serif" panose="020B0604020202020204" pitchFamily="34" charset="0"/>
                <a:cs typeface="Microsoft Sans Serif" panose="020B0604020202020204" pitchFamily="34" charset="0"/>
              </a:rPr>
              <a:t>線上和線下</a:t>
            </a:r>
            <a:endParaRPr lang="en-US" dirty="0">
              <a:latin typeface="Microsoft Sans Serif" panose="020B0604020202020204" pitchFamily="34" charset="0"/>
              <a:cs typeface="Microsoft Sans Serif" panose="020B0604020202020204" pitchFamily="34" charset="0"/>
            </a:endParaRPr>
          </a:p>
          <a:p>
            <a:endParaRPr lang="en-US" dirty="0">
              <a:latin typeface="Microsoft Sans Serif" panose="020B0604020202020204" pitchFamily="34" charset="0"/>
              <a:cs typeface="Microsoft Sans Serif" panose="020B0604020202020204" pitchFamily="34" charset="0"/>
            </a:endParaRPr>
          </a:p>
          <a:p>
            <a:pPr marL="285750" indent="-285750">
              <a:buFont typeface="Arial" panose="020B0604020202020204" pitchFamily="34" charset="0"/>
              <a:buChar char="•"/>
            </a:pPr>
            <a:endParaRPr lang="en-US" dirty="0" smtClean="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905995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bwMode="auto">
          <a:xfrm>
            <a:off x="600075" y="3236596"/>
            <a:ext cx="1746249" cy="868818"/>
            <a:chOff x="3948755" y="1102258"/>
            <a:chExt cx="1745988" cy="869082"/>
          </a:xfrm>
        </p:grpSpPr>
        <p:sp>
          <p:nvSpPr>
            <p:cNvPr id="5" name="TextBox 4"/>
            <p:cNvSpPr txBox="1"/>
            <p:nvPr/>
          </p:nvSpPr>
          <p:spPr>
            <a:xfrm>
              <a:off x="4755084" y="1264232"/>
              <a:ext cx="939659" cy="646527"/>
            </a:xfrm>
            <a:prstGeom prst="rect">
              <a:avLst/>
            </a:prstGeom>
            <a:noFill/>
          </p:spPr>
          <p:txBody>
            <a:bodyPr wrap="square">
              <a:spAutoFit/>
            </a:bodyPr>
            <a:lstStyle/>
            <a:p>
              <a:pPr>
                <a:defRPr/>
              </a:pPr>
              <a:r>
                <a:rPr lang="zh-CN" altLang="en-US" sz="1200" b="1" dirty="0" smtClean="0">
                  <a:solidFill>
                    <a:srgbClr val="002060"/>
                  </a:solidFill>
                  <a:latin typeface="+mn-ea"/>
                </a:rPr>
                <a:t>參觀勵展展會</a:t>
              </a:r>
              <a:endParaRPr lang="en-AU" sz="1200" b="1" dirty="0">
                <a:solidFill>
                  <a:srgbClr val="002060"/>
                </a:solidFill>
                <a:latin typeface="+mn-ea"/>
              </a:endParaRPr>
            </a:p>
            <a:p>
              <a:pPr>
                <a:defRPr/>
              </a:pPr>
              <a:endParaRPr lang="en-AU" sz="1200" b="1" dirty="0">
                <a:solidFill>
                  <a:srgbClr val="002060"/>
                </a:solidFill>
                <a:latin typeface="Arial" panose="020B0604020202020204" pitchFamily="34" charset="0"/>
              </a:endParaRPr>
            </a:p>
          </p:txBody>
        </p:sp>
        <p:pic>
          <p:nvPicPr>
            <p:cNvPr id="12323" name="Picture 8" descr="C:\Users\shakyas\Desktop\RSMA 2015\calenda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8755" y="1102258"/>
              <a:ext cx="869082" cy="86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321" name="TextBox 8"/>
          <p:cNvSpPr txBox="1">
            <a:spLocks noChangeArrowheads="1"/>
          </p:cNvSpPr>
          <p:nvPr/>
        </p:nvSpPr>
        <p:spPr bwMode="auto">
          <a:xfrm>
            <a:off x="5089701" y="2075815"/>
            <a:ext cx="1073928" cy="40011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sz="1200" i="1">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defRPr sz="1200" i="1">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defRPr sz="1200" i="1">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defRPr sz="1200" i="1">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defRPr sz="1200" i="1">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sz="1200" i="1">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sz="1200" i="1">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sz="1200" i="1">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sz="1200" i="1">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r>
              <a:rPr lang="zh-CN" altLang="en-US" sz="1000" b="1" dirty="0" smtClean="0">
                <a:solidFill>
                  <a:srgbClr val="002060"/>
                </a:solidFill>
              </a:rPr>
              <a:t>記錄展商和產品資訊</a:t>
            </a:r>
            <a:endParaRPr lang="en-AU" altLang="en-US" sz="1000" b="1" dirty="0">
              <a:solidFill>
                <a:srgbClr val="002060"/>
              </a:solidFill>
            </a:endParaRPr>
          </a:p>
        </p:txBody>
      </p:sp>
      <p:pic>
        <p:nvPicPr>
          <p:cNvPr id="1038" name="Picture 14" descr="C:\Users\shakyas\Desktop\RSMA 2015\PRODUCT-FOR-SAL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1572" y="3494047"/>
            <a:ext cx="1246188" cy="130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p:cNvCxnSpPr/>
          <p:nvPr/>
        </p:nvCxnSpPr>
        <p:spPr>
          <a:xfrm>
            <a:off x="2346325" y="1916748"/>
            <a:ext cx="1203325" cy="1270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021120" y="1917065"/>
            <a:ext cx="1211725" cy="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987425" y="2482850"/>
            <a:ext cx="0" cy="86360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987425" y="4106545"/>
            <a:ext cx="0" cy="822325"/>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6348414" y="2968998"/>
            <a:ext cx="585786" cy="99797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7668578" y="2929891"/>
            <a:ext cx="588962" cy="99797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a:spLocks noChangeArrowheads="1"/>
          </p:cNvSpPr>
          <p:nvPr/>
        </p:nvSpPr>
        <p:spPr bwMode="auto">
          <a:xfrm>
            <a:off x="1475918" y="5639753"/>
            <a:ext cx="4924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b="1">
                <a:solidFill>
                  <a:schemeClr val="accent2"/>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Font typeface="Wingdings" panose="05000000000000000000" pitchFamily="2" charset="2"/>
              <a:buChar char=""/>
              <a:defRPr sz="2800" b="1">
                <a:solidFill>
                  <a:schemeClr val="accent2"/>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Font typeface="Wingdings" panose="05000000000000000000" pitchFamily="2" charset="2"/>
              <a:buChar char="•"/>
              <a:defRPr sz="1600" b="1">
                <a:solidFill>
                  <a:schemeClr val="accent2"/>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9pPr>
          </a:lstStyle>
          <a:p>
            <a:pPr>
              <a:spcBef>
                <a:spcPct val="0"/>
              </a:spcBef>
              <a:buFontTx/>
              <a:buNone/>
            </a:pPr>
            <a:r>
              <a:rPr lang="zh-CN" altLang="en-US" sz="1200" dirty="0" smtClean="0">
                <a:solidFill>
                  <a:srgbClr val="002060"/>
                </a:solidFill>
                <a:ea typeface="宋体" panose="02010600030101010101" pitchFamily="2" charset="-122"/>
              </a:rPr>
              <a:t>觀眾</a:t>
            </a:r>
            <a:endParaRPr lang="en-AU" altLang="en-US" sz="1200" dirty="0">
              <a:solidFill>
                <a:srgbClr val="002060"/>
              </a:solidFill>
              <a:ea typeface="宋体" panose="02010600030101010101" pitchFamily="2" charset="-122"/>
            </a:endParaRPr>
          </a:p>
        </p:txBody>
      </p:sp>
      <p:pic>
        <p:nvPicPr>
          <p:cNvPr id="12300" name="Picture 2" descr="C:\Users\shakyas\Desktop\RSMA 2015\travel-plan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688" y="4325620"/>
            <a:ext cx="5762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075" y="1558925"/>
            <a:ext cx="8128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02" name="TextBox 14"/>
          <p:cNvSpPr txBox="1">
            <a:spLocks noChangeArrowheads="1"/>
          </p:cNvSpPr>
          <p:nvPr/>
        </p:nvSpPr>
        <p:spPr bwMode="auto">
          <a:xfrm>
            <a:off x="1469390" y="1646238"/>
            <a:ext cx="10121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b="1">
                <a:solidFill>
                  <a:schemeClr val="accent2"/>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Font typeface="Wingdings" panose="05000000000000000000" pitchFamily="2" charset="2"/>
              <a:buChar char=""/>
              <a:defRPr sz="2800" b="1">
                <a:solidFill>
                  <a:schemeClr val="accent2"/>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Font typeface="Wingdings" panose="05000000000000000000" pitchFamily="2" charset="2"/>
              <a:buChar char="•"/>
              <a:defRPr sz="1600" b="1">
                <a:solidFill>
                  <a:schemeClr val="accent2"/>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9pPr>
          </a:lstStyle>
          <a:p>
            <a:pPr>
              <a:spcBef>
                <a:spcPct val="0"/>
              </a:spcBef>
              <a:buFontTx/>
              <a:buNone/>
            </a:pPr>
            <a:r>
              <a:rPr lang="zh-CN" altLang="en-US" sz="1200" dirty="0" smtClean="0">
                <a:solidFill>
                  <a:srgbClr val="002060"/>
                </a:solidFill>
                <a:latin typeface="+mn-ea"/>
                <a:ea typeface="+mn-ea"/>
              </a:rPr>
              <a:t>下載</a:t>
            </a:r>
            <a:r>
              <a:rPr lang="en-US" altLang="zh-CN" sz="1200" dirty="0" smtClean="0">
                <a:solidFill>
                  <a:srgbClr val="002060"/>
                </a:solidFill>
                <a:latin typeface="+mn-ea"/>
                <a:ea typeface="+mn-ea"/>
              </a:rPr>
              <a:t>Reed Connect</a:t>
            </a:r>
            <a:endParaRPr lang="en-US" altLang="en-US" sz="1200" dirty="0">
              <a:solidFill>
                <a:srgbClr val="002060"/>
              </a:solidFill>
              <a:latin typeface="+mn-ea"/>
              <a:ea typeface="+mn-ea"/>
            </a:endParaRPr>
          </a:p>
        </p:txBody>
      </p:sp>
      <p:sp>
        <p:nvSpPr>
          <p:cNvPr id="22" name="TextBox 21"/>
          <p:cNvSpPr txBox="1"/>
          <p:nvPr/>
        </p:nvSpPr>
        <p:spPr>
          <a:xfrm>
            <a:off x="3626163" y="1584246"/>
            <a:ext cx="1091922" cy="461665"/>
          </a:xfrm>
          <a:prstGeom prst="rect">
            <a:avLst/>
          </a:prstGeom>
          <a:solidFill>
            <a:schemeClr val="accent3">
              <a:lumMod val="60000"/>
              <a:lumOff val="40000"/>
            </a:schemeClr>
          </a:solidFill>
          <a:ln w="28575">
            <a:solidFill>
              <a:schemeClr val="bg2"/>
            </a:solidFill>
          </a:ln>
        </p:spPr>
        <p:txBody>
          <a:bodyPr wrap="square">
            <a:spAutoFit/>
          </a:bodyPr>
          <a:lstStyle/>
          <a:p>
            <a:pPr>
              <a:defRPr/>
            </a:pPr>
            <a:r>
              <a:rPr lang="zh-CN" altLang="en-US" sz="1200" b="1" dirty="0" smtClean="0">
                <a:solidFill>
                  <a:srgbClr val="003192"/>
                </a:solidFill>
                <a:latin typeface="Arial" panose="020B0604020202020204" pitchFamily="34" charset="0"/>
              </a:rPr>
              <a:t>展商展位元掃描</a:t>
            </a:r>
            <a:endParaRPr lang="en-US" sz="1200" b="1" dirty="0" smtClean="0">
              <a:solidFill>
                <a:srgbClr val="003192"/>
              </a:solidFill>
              <a:latin typeface="Arial" panose="020B0604020202020204" pitchFamily="34" charset="0"/>
            </a:endParaRPr>
          </a:p>
        </p:txBody>
      </p:sp>
      <p:pic>
        <p:nvPicPr>
          <p:cNvPr id="58" name="Picture 4" descr="C:\Users\shakyas\Desktop\RSMA 2015\table-meet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27913" y="3750945"/>
            <a:ext cx="117792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9"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50330" y="736601"/>
            <a:ext cx="1281112"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1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96581" y="1915647"/>
            <a:ext cx="415925"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15" descr="C:\Users\shakyas\Desktop\RSMA 2015\VISITOR-ENGINEER.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4005" y="4928870"/>
            <a:ext cx="12255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2"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l="4323" t="4816" r="5405" b="2509"/>
          <a:stretch>
            <a:fillRect/>
          </a:stretch>
        </p:blipFill>
        <p:spPr bwMode="auto">
          <a:xfrm>
            <a:off x="2481580" y="993140"/>
            <a:ext cx="861695" cy="74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3" name="TextBox 35"/>
          <p:cNvSpPr txBox="1">
            <a:spLocks noChangeArrowheads="1"/>
          </p:cNvSpPr>
          <p:nvPr/>
        </p:nvSpPr>
        <p:spPr bwMode="auto">
          <a:xfrm>
            <a:off x="7332663" y="4900613"/>
            <a:ext cx="1582737" cy="646331"/>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Wingdings" panose="05000000000000000000" pitchFamily="2" charset="2"/>
              <a:buChar char=""/>
              <a:defRPr sz="2000" b="1">
                <a:solidFill>
                  <a:schemeClr val="accent2"/>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Font typeface="Wingdings" panose="05000000000000000000" pitchFamily="2" charset="2"/>
              <a:buChar char=""/>
              <a:defRPr sz="2800" b="1">
                <a:solidFill>
                  <a:schemeClr val="accent2"/>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Font typeface="Wingdings" panose="05000000000000000000" pitchFamily="2" charset="2"/>
              <a:buChar char="•"/>
              <a:defRPr sz="1600" b="1">
                <a:solidFill>
                  <a:schemeClr val="accent2"/>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9pPr>
          </a:lstStyle>
          <a:p>
            <a:pPr>
              <a:spcBef>
                <a:spcPct val="0"/>
              </a:spcBef>
              <a:buFontTx/>
              <a:buNone/>
            </a:pPr>
            <a:r>
              <a:rPr lang="en-AU" altLang="en-US" sz="1200" dirty="0" smtClean="0">
                <a:solidFill>
                  <a:srgbClr val="002060"/>
                </a:solidFill>
                <a:ea typeface="宋体" panose="02010600030101010101" pitchFamily="2" charset="-122"/>
              </a:rPr>
              <a:t>3) </a:t>
            </a:r>
            <a:r>
              <a:rPr lang="zh-CN" altLang="en-US" sz="1200" dirty="0" smtClean="0">
                <a:solidFill>
                  <a:srgbClr val="002060"/>
                </a:solidFill>
                <a:ea typeface="宋体" panose="02010600030101010101" pitchFamily="2" charset="-122"/>
              </a:rPr>
              <a:t>使用</a:t>
            </a:r>
            <a:r>
              <a:rPr lang="en-US" altLang="zh-CN" sz="1200" dirty="0" smtClean="0">
                <a:solidFill>
                  <a:srgbClr val="002060"/>
                </a:solidFill>
                <a:ea typeface="宋体" panose="02010600030101010101" pitchFamily="2" charset="-122"/>
              </a:rPr>
              <a:t>Reed Connect</a:t>
            </a:r>
            <a:r>
              <a:rPr lang="zh-CN" altLang="en-US" sz="1200" dirty="0" smtClean="0">
                <a:solidFill>
                  <a:srgbClr val="002060"/>
                </a:solidFill>
                <a:ea typeface="宋体" panose="02010600030101010101" pitchFamily="2" charset="-122"/>
              </a:rPr>
              <a:t>安排現場會議和記錄會議紀要</a:t>
            </a:r>
            <a:r>
              <a:rPr lang="en-AU" altLang="en-US" sz="1200" dirty="0" smtClean="0">
                <a:solidFill>
                  <a:srgbClr val="002060"/>
                </a:solidFill>
                <a:ea typeface="宋体" panose="02010600030101010101" pitchFamily="2" charset="-122"/>
              </a:rPr>
              <a:t> </a:t>
            </a:r>
            <a:endParaRPr lang="en-AU" altLang="en-US" sz="1200" dirty="0">
              <a:solidFill>
                <a:srgbClr val="002060"/>
              </a:solidFill>
              <a:ea typeface="宋体" panose="02010600030101010101" pitchFamily="2" charset="-122"/>
            </a:endParaRPr>
          </a:p>
        </p:txBody>
      </p:sp>
      <p:pic>
        <p:nvPicPr>
          <p:cNvPr id="12316"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l="4245" t="9128" r="4245" b="10837"/>
          <a:stretch>
            <a:fillRect/>
          </a:stretch>
        </p:blipFill>
        <p:spPr bwMode="auto">
          <a:xfrm>
            <a:off x="5737384" y="4075327"/>
            <a:ext cx="712788"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7" name="TextBox 48"/>
          <p:cNvSpPr txBox="1">
            <a:spLocks noChangeArrowheads="1"/>
          </p:cNvSpPr>
          <p:nvPr/>
        </p:nvSpPr>
        <p:spPr bwMode="auto">
          <a:xfrm>
            <a:off x="5370196" y="4900613"/>
            <a:ext cx="1564004" cy="646331"/>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Wingdings" panose="05000000000000000000" pitchFamily="2" charset="2"/>
              <a:buChar char=""/>
              <a:defRPr sz="2000" b="1">
                <a:solidFill>
                  <a:schemeClr val="accent2"/>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Font typeface="Wingdings" panose="05000000000000000000" pitchFamily="2" charset="2"/>
              <a:buChar char=""/>
              <a:defRPr sz="2800" b="1">
                <a:solidFill>
                  <a:schemeClr val="accent2"/>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Font typeface="Wingdings" panose="05000000000000000000" pitchFamily="2" charset="2"/>
              <a:buChar char="•"/>
              <a:defRPr sz="1600" b="1">
                <a:solidFill>
                  <a:schemeClr val="accent2"/>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9pPr>
          </a:lstStyle>
          <a:p>
            <a:pPr>
              <a:spcBef>
                <a:spcPct val="0"/>
              </a:spcBef>
              <a:buNone/>
            </a:pPr>
            <a:r>
              <a:rPr lang="en-AU" altLang="zh-CN" sz="1200" dirty="0" smtClean="0">
                <a:solidFill>
                  <a:srgbClr val="002060"/>
                </a:solidFill>
                <a:latin typeface="+mn-ea"/>
                <a:ea typeface="+mn-ea"/>
              </a:rPr>
              <a:t>2</a:t>
            </a:r>
            <a:r>
              <a:rPr lang="zh-CN" altLang="en-US" sz="1200" dirty="0" smtClean="0">
                <a:solidFill>
                  <a:srgbClr val="002060"/>
                </a:solidFill>
                <a:latin typeface="+mn-ea"/>
                <a:ea typeface="+mn-ea"/>
              </a:rPr>
              <a:t>）通過</a:t>
            </a:r>
            <a:r>
              <a:rPr lang="en-US" altLang="zh-CN" sz="1200" dirty="0" smtClean="0">
                <a:solidFill>
                  <a:srgbClr val="002060"/>
                </a:solidFill>
                <a:latin typeface="+mn-ea"/>
                <a:ea typeface="+mn-ea"/>
              </a:rPr>
              <a:t>Reed Connect</a:t>
            </a:r>
            <a:r>
              <a:rPr lang="zh-CN" altLang="en-US" sz="1200" dirty="0" smtClean="0">
                <a:solidFill>
                  <a:srgbClr val="002060"/>
                </a:solidFill>
                <a:latin typeface="+mn-ea"/>
                <a:ea typeface="+mn-ea"/>
              </a:rPr>
              <a:t>接收更多的勵展展會資訊</a:t>
            </a:r>
            <a:endParaRPr lang="en-AU" altLang="en-US" sz="1200" dirty="0" smtClean="0">
              <a:solidFill>
                <a:srgbClr val="002060"/>
              </a:solidFill>
              <a:latin typeface="+mn-ea"/>
              <a:ea typeface="+mn-ea"/>
            </a:endParaRPr>
          </a:p>
        </p:txBody>
      </p:sp>
      <p:sp>
        <p:nvSpPr>
          <p:cNvPr id="34" name="TextBox 33"/>
          <p:cNvSpPr txBox="1"/>
          <p:nvPr/>
        </p:nvSpPr>
        <p:spPr>
          <a:xfrm>
            <a:off x="3677339" y="2647515"/>
            <a:ext cx="1127126" cy="353943"/>
          </a:xfrm>
          <a:prstGeom prst="rect">
            <a:avLst/>
          </a:prstGeom>
          <a:solidFill>
            <a:schemeClr val="accent3">
              <a:lumMod val="60000"/>
              <a:lumOff val="40000"/>
            </a:schemeClr>
          </a:solidFill>
          <a:ln w="28575">
            <a:solidFill>
              <a:schemeClr val="bg2"/>
            </a:solidFill>
          </a:ln>
        </p:spPr>
        <p:txBody>
          <a:bodyPr wrap="square">
            <a:spAutoFit/>
          </a:bodyPr>
          <a:lstStyle/>
          <a:p>
            <a:pPr>
              <a:defRPr/>
            </a:pPr>
            <a:r>
              <a:rPr lang="zh-CN" altLang="en-US" sz="1200" b="1" dirty="0" smtClean="0">
                <a:solidFill>
                  <a:srgbClr val="FF0000"/>
                </a:solidFill>
                <a:latin typeface="Arial" panose="020B0604020202020204" pitchFamily="34" charset="0"/>
              </a:rPr>
              <a:t>新产品的资讯</a:t>
            </a:r>
            <a:endParaRPr lang="en-US" sz="1200" b="1" dirty="0">
              <a:solidFill>
                <a:srgbClr val="FF0000"/>
              </a:solidFill>
              <a:latin typeface="Arial" panose="020B0604020202020204" pitchFamily="34" charset="0"/>
            </a:endParaRPr>
          </a:p>
          <a:p>
            <a:pPr>
              <a:defRPr/>
            </a:pPr>
            <a:r>
              <a:rPr lang="en-US" sz="500" dirty="0">
                <a:solidFill>
                  <a:prstClr val="black"/>
                </a:solidFill>
                <a:latin typeface="Arial" panose="020B0604020202020204" pitchFamily="34" charset="0"/>
              </a:rPr>
              <a:t> </a:t>
            </a:r>
          </a:p>
        </p:txBody>
      </p:sp>
      <p:pic>
        <p:nvPicPr>
          <p:cNvPr id="123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96457" y="2962026"/>
            <a:ext cx="415925"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Box 48"/>
          <p:cNvSpPr txBox="1">
            <a:spLocks noChangeArrowheads="1"/>
          </p:cNvSpPr>
          <p:nvPr/>
        </p:nvSpPr>
        <p:spPr bwMode="auto">
          <a:xfrm>
            <a:off x="3278679" y="4900851"/>
            <a:ext cx="1676401" cy="646331"/>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Wingdings" panose="05000000000000000000" pitchFamily="2" charset="2"/>
              <a:buChar char=""/>
              <a:defRPr sz="2000" b="1">
                <a:solidFill>
                  <a:schemeClr val="accent2"/>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Font typeface="Wingdings" panose="05000000000000000000" pitchFamily="2" charset="2"/>
              <a:buChar char=""/>
              <a:defRPr sz="2800" b="1">
                <a:solidFill>
                  <a:schemeClr val="accent2"/>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Font typeface="Wingdings" panose="05000000000000000000" pitchFamily="2" charset="2"/>
              <a:buChar char="•"/>
              <a:defRPr sz="1600" b="1">
                <a:solidFill>
                  <a:schemeClr val="accent2"/>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400" b="1">
                <a:solidFill>
                  <a:schemeClr val="accent2"/>
                </a:solidFill>
                <a:latin typeface="Arial" panose="020B0604020202020204" pitchFamily="34" charset="0"/>
                <a:ea typeface="黑体" panose="02010609060101010101" pitchFamily="49" charset="-122"/>
                <a:sym typeface="Arial" panose="020B0604020202020204" pitchFamily="34" charset="0"/>
              </a:defRPr>
            </a:lvl9pPr>
          </a:lstStyle>
          <a:p>
            <a:pPr>
              <a:spcBef>
                <a:spcPct val="0"/>
              </a:spcBef>
              <a:buFontTx/>
              <a:buNone/>
            </a:pPr>
            <a:r>
              <a:rPr lang="en-AU" altLang="en-US" sz="1000" dirty="0" smtClean="0">
                <a:solidFill>
                  <a:srgbClr val="002060"/>
                </a:solidFill>
                <a:ea typeface="宋体" panose="02010600030101010101" pitchFamily="2" charset="-122"/>
              </a:rPr>
              <a:t>1</a:t>
            </a:r>
            <a:r>
              <a:rPr lang="en-AU" altLang="en-US" sz="1000" dirty="0" smtClean="0">
                <a:solidFill>
                  <a:srgbClr val="002060"/>
                </a:solidFill>
                <a:latin typeface="+mn-ea"/>
                <a:ea typeface="+mn-ea"/>
              </a:rPr>
              <a:t>) </a:t>
            </a:r>
            <a:r>
              <a:rPr lang="zh-CN" altLang="en-US" sz="1200" dirty="0" smtClean="0">
                <a:solidFill>
                  <a:srgbClr val="002060"/>
                </a:solidFill>
                <a:latin typeface="+mn-ea"/>
                <a:ea typeface="+mn-ea"/>
              </a:rPr>
              <a:t>保存掃描的資訊以便展後分析供應商和下單</a:t>
            </a:r>
            <a:endParaRPr lang="en-AU" altLang="en-US" sz="1200" dirty="0" smtClean="0">
              <a:solidFill>
                <a:srgbClr val="002060"/>
              </a:solidFill>
              <a:latin typeface="+mn-ea"/>
              <a:ea typeface="+mn-ea"/>
            </a:endParaRPr>
          </a:p>
        </p:txBody>
      </p:sp>
      <p:sp>
        <p:nvSpPr>
          <p:cNvPr id="4" name="Title 1"/>
          <p:cNvSpPr txBox="1"/>
          <p:nvPr/>
        </p:nvSpPr>
        <p:spPr>
          <a:xfrm>
            <a:off x="0" y="-636"/>
            <a:ext cx="9144000" cy="8985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4000" b="1" dirty="0" smtClean="0">
                <a:solidFill>
                  <a:srgbClr val="003192"/>
                </a:solidFill>
                <a:latin typeface="Arial" panose="020B0604020202020204" pitchFamily="34" charset="0"/>
                <a:cs typeface="Arial" panose="020B0604020202020204" pitchFamily="34" charset="0"/>
              </a:rPr>
              <a:t>勵展之旅 </a:t>
            </a:r>
            <a:r>
              <a:rPr lang="en-US" altLang="zh-CN" sz="4000" b="1" dirty="0" smtClean="0">
                <a:solidFill>
                  <a:srgbClr val="003192"/>
                </a:solidFill>
                <a:latin typeface="Arial" panose="020B0604020202020204" pitchFamily="34" charset="0"/>
                <a:cs typeface="Arial" panose="020B0604020202020204" pitchFamily="34" charset="0"/>
              </a:rPr>
              <a:t>Reed Journey</a:t>
            </a:r>
            <a:endParaRPr lang="en-US" sz="4000" b="1" dirty="0">
              <a:solidFill>
                <a:srgbClr val="003192"/>
              </a:solidFill>
              <a:latin typeface="Arial" panose="020B0604020202020204" pitchFamily="34" charset="0"/>
              <a:cs typeface="Arial" panose="020B0604020202020204" pitchFamily="34" charset="0"/>
            </a:endParaRPr>
          </a:p>
        </p:txBody>
      </p:sp>
      <p:cxnSp>
        <p:nvCxnSpPr>
          <p:cNvPr id="30" name="Straight Arrow Connector 29"/>
          <p:cNvCxnSpPr/>
          <p:nvPr/>
        </p:nvCxnSpPr>
        <p:spPr>
          <a:xfrm flipH="1">
            <a:off x="4748822" y="2962026"/>
            <a:ext cx="1484023" cy="1054844"/>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p:nvPr/>
        </p:nvSpPr>
        <p:spPr>
          <a:xfrm>
            <a:off x="0" y="185366"/>
            <a:ext cx="9121140" cy="8985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zh-CN" altLang="en-US" b="1" dirty="0" smtClean="0">
                <a:solidFill>
                  <a:srgbClr val="003192"/>
                </a:solidFill>
                <a:latin typeface="Arial" panose="020B0604020202020204" pitchFamily="34" charset="0"/>
                <a:cs typeface="Arial" panose="020B0604020202020204" pitchFamily="34" charset="0"/>
              </a:rPr>
              <a:t>個性化</a:t>
            </a:r>
            <a:r>
              <a:rPr lang="en-US" b="1" dirty="0" smtClean="0">
                <a:solidFill>
                  <a:srgbClr val="003192"/>
                </a:solidFill>
                <a:latin typeface="Arial" panose="020B0604020202020204" pitchFamily="34" charset="0"/>
                <a:ea typeface="+mn-ea"/>
                <a:cs typeface="Arial" panose="020B0604020202020204" pitchFamily="34" charset="0"/>
              </a:rPr>
              <a:t>Personalization</a:t>
            </a:r>
            <a:endParaRPr lang="en-US" b="1" dirty="0">
              <a:solidFill>
                <a:srgbClr val="003192"/>
              </a:solidFill>
              <a:latin typeface="Arial" panose="020B0604020202020204" pitchFamily="34" charset="0"/>
              <a:ea typeface="+mn-ea"/>
              <a:cs typeface="Arial" panose="020B0604020202020204" pitchFamily="34" charset="0"/>
            </a:endParaRPr>
          </a:p>
          <a:p>
            <a:r>
              <a:rPr lang="zh-CN" altLang="en-US" b="1" dirty="0" smtClean="0">
                <a:solidFill>
                  <a:srgbClr val="003192"/>
                </a:solidFill>
                <a:latin typeface="Arial" panose="020B0604020202020204" pitchFamily="34" charset="0"/>
                <a:cs typeface="Arial" panose="020B0604020202020204" pitchFamily="34" charset="0"/>
              </a:rPr>
              <a:t> </a:t>
            </a:r>
            <a:endParaRPr lang="en-US" b="1" dirty="0">
              <a:solidFill>
                <a:srgbClr val="003192"/>
              </a:solidFill>
              <a:latin typeface="Arial" panose="020B0604020202020204" pitchFamily="34" charset="0"/>
              <a:cs typeface="Arial" panose="020B0604020202020204" pitchFamily="34" charset="0"/>
            </a:endParaRPr>
          </a:p>
        </p:txBody>
      </p:sp>
      <p:sp>
        <p:nvSpPr>
          <p:cNvPr id="3" name="Rounded Rectangle 2"/>
          <p:cNvSpPr/>
          <p:nvPr/>
        </p:nvSpPr>
        <p:spPr>
          <a:xfrm>
            <a:off x="4056424" y="4038600"/>
            <a:ext cx="1083887" cy="3685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Visitor registration</a:t>
            </a:r>
          </a:p>
        </p:txBody>
      </p:sp>
      <p:sp>
        <p:nvSpPr>
          <p:cNvPr id="26" name="TextBox 25"/>
          <p:cNvSpPr txBox="1"/>
          <p:nvPr/>
        </p:nvSpPr>
        <p:spPr>
          <a:xfrm>
            <a:off x="7254460" y="2895699"/>
            <a:ext cx="940851" cy="646331"/>
          </a:xfrm>
          <a:prstGeom prst="rect">
            <a:avLst/>
          </a:prstGeom>
          <a:solidFill>
            <a:schemeClr val="tx2">
              <a:lumMod val="60000"/>
              <a:lumOff val="40000"/>
            </a:schemeClr>
          </a:solidFill>
        </p:spPr>
        <p:txBody>
          <a:bodyPr wrap="square" rtlCol="0">
            <a:spAutoFit/>
          </a:bodyPr>
          <a:lstStyle/>
          <a:p>
            <a:pPr algn="ctr"/>
            <a:r>
              <a:rPr lang="en-US" b="1" dirty="0" smtClean="0">
                <a:solidFill>
                  <a:schemeClr val="bg1"/>
                </a:solidFill>
              </a:rPr>
              <a:t>TAP</a:t>
            </a:r>
          </a:p>
          <a:p>
            <a:pPr algn="ctr"/>
            <a:endParaRPr lang="en-US" b="1" dirty="0">
              <a:solidFill>
                <a:schemeClr val="bg1"/>
              </a:solidFill>
            </a:endParaRPr>
          </a:p>
        </p:txBody>
      </p:sp>
      <p:sp>
        <p:nvSpPr>
          <p:cNvPr id="19" name="TextBox 18"/>
          <p:cNvSpPr txBox="1"/>
          <p:nvPr/>
        </p:nvSpPr>
        <p:spPr>
          <a:xfrm>
            <a:off x="755951" y="4202668"/>
            <a:ext cx="1390278" cy="276999"/>
          </a:xfrm>
          <a:prstGeom prst="rect">
            <a:avLst/>
          </a:prstGeom>
          <a:solidFill>
            <a:schemeClr val="tx2">
              <a:lumMod val="50000"/>
            </a:schemeClr>
          </a:solidFill>
        </p:spPr>
        <p:txBody>
          <a:bodyPr wrap="square" rtlCol="0">
            <a:spAutoFit/>
          </a:bodyPr>
          <a:lstStyle/>
          <a:p>
            <a:r>
              <a:rPr lang="en-US" sz="1200" b="1" dirty="0" smtClean="0">
                <a:solidFill>
                  <a:schemeClr val="bg1"/>
                </a:solidFill>
                <a:latin typeface="Arial" panose="020B0604020202020204" pitchFamily="34" charset="0"/>
                <a:cs typeface="Arial" panose="020B0604020202020204" pitchFamily="34" charset="0"/>
              </a:rPr>
              <a:t>NEPCON China</a:t>
            </a:r>
            <a:endParaRPr lang="en-US" sz="1200" b="1" dirty="0">
              <a:solidFill>
                <a:schemeClr val="bg1"/>
              </a:solidFill>
              <a:latin typeface="Arial" panose="020B0604020202020204" pitchFamily="34" charset="0"/>
              <a:cs typeface="Arial" panose="020B0604020202020204" pitchFamily="34" charset="0"/>
            </a:endParaRPr>
          </a:p>
        </p:txBody>
      </p:sp>
      <p:sp>
        <p:nvSpPr>
          <p:cNvPr id="27" name="TextBox 26"/>
          <p:cNvSpPr txBox="1"/>
          <p:nvPr/>
        </p:nvSpPr>
        <p:spPr>
          <a:xfrm>
            <a:off x="-22860" y="1371600"/>
            <a:ext cx="9144000" cy="5078313"/>
          </a:xfrm>
          <a:prstGeom prst="rect">
            <a:avLst/>
          </a:prstGeom>
          <a:solidFill>
            <a:schemeClr val="accent3">
              <a:lumMod val="20000"/>
              <a:lumOff val="80000"/>
              <a:alpha val="56863"/>
            </a:schemeClr>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grpSp>
        <p:nvGrpSpPr>
          <p:cNvPr id="28" name="Group 27"/>
          <p:cNvGrpSpPr/>
          <p:nvPr/>
        </p:nvGrpSpPr>
        <p:grpSpPr>
          <a:xfrm>
            <a:off x="353950" y="1410845"/>
            <a:ext cx="8500822" cy="5007181"/>
            <a:chOff x="1198662" y="899907"/>
            <a:chExt cx="9505056" cy="5007181"/>
          </a:xfrm>
        </p:grpSpPr>
        <p:grpSp>
          <p:nvGrpSpPr>
            <p:cNvPr id="29" name="Group 28"/>
            <p:cNvGrpSpPr/>
            <p:nvPr/>
          </p:nvGrpSpPr>
          <p:grpSpPr>
            <a:xfrm>
              <a:off x="1198662" y="908720"/>
              <a:ext cx="2512464" cy="4982198"/>
              <a:chOff x="1198662" y="908720"/>
              <a:chExt cx="2512464" cy="4982198"/>
            </a:xfrm>
          </p:grpSpPr>
          <p:pic>
            <p:nvPicPr>
              <p:cNvPr id="46" name="Picture 45"/>
              <p:cNvPicPr>
                <a:picLocks noChangeAspect="1"/>
              </p:cNvPicPr>
              <p:nvPr/>
            </p:nvPicPr>
            <p:blipFill rotWithShape="1">
              <a:blip r:embed="rId2">
                <a:extLst>
                  <a:ext uri="{28A0092B-C50C-407E-A947-70E740481C1C}">
                    <a14:useLocalDpi xmlns:a14="http://schemas.microsoft.com/office/drawing/2010/main" val="0"/>
                  </a:ext>
                </a:extLst>
              </a:blip>
              <a:srcRect l="19608" t="15951" r="52403" b="11402"/>
              <a:stretch>
                <a:fillRect/>
              </a:stretch>
            </p:blipFill>
            <p:spPr>
              <a:xfrm>
                <a:off x="1198662" y="908720"/>
                <a:ext cx="2512464" cy="4982198"/>
              </a:xfrm>
              <a:prstGeom prst="rect">
                <a:avLst/>
              </a:prstGeom>
              <a:ln>
                <a:noFill/>
              </a:ln>
              <a:effectLst>
                <a:outerShdw blurRad="292100" dist="139700" dir="2700000" algn="tl" rotWithShape="0">
                  <a:srgbClr val="333333">
                    <a:alpha val="65000"/>
                  </a:srgbClr>
                </a:outerShdw>
              </a:effectLst>
            </p:spPr>
          </p:pic>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4774" y="1527611"/>
                <a:ext cx="2160240" cy="3744416"/>
              </a:xfrm>
              <a:prstGeom prst="rect">
                <a:avLst/>
              </a:prstGeom>
            </p:spPr>
          </p:pic>
        </p:grpSp>
        <p:sp>
          <p:nvSpPr>
            <p:cNvPr id="30" name="Rectangle 29"/>
            <p:cNvSpPr/>
            <p:nvPr/>
          </p:nvSpPr>
          <p:spPr>
            <a:xfrm>
              <a:off x="1374774" y="1692539"/>
              <a:ext cx="2160240" cy="211038"/>
            </a:xfrm>
            <a:prstGeom prst="rect">
              <a:avLst/>
            </a:prstGeom>
            <a:solidFill>
              <a:sysClr val="windowText" lastClr="000000">
                <a:lumMod val="75000"/>
                <a:lumOff val="2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800" b="1"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rPr>
                <a:t>NEPCON         </a:t>
              </a:r>
              <a:r>
                <a:rPr lang="en-US" altLang="zh-CN" sz="800" b="1" kern="0" dirty="0" smtClean="0">
                  <a:solidFill>
                    <a:prstClr val="white"/>
                  </a:solidFill>
                  <a:latin typeface="Calibri" panose="020F0502020204030204"/>
                  <a:ea typeface="宋体" panose="02010600030101010101" pitchFamily="2" charset="-122"/>
                </a:rPr>
                <a:t>NEPCON with Me</a:t>
              </a:r>
              <a:endParaRPr kumimoji="0" lang="zh-CN" altLang="en-US" sz="800" b="1"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endParaRPr>
            </a:p>
          </p:txBody>
        </p:sp>
        <p:sp>
          <p:nvSpPr>
            <p:cNvPr id="31" name="Rectangle 30"/>
            <p:cNvSpPr/>
            <p:nvPr/>
          </p:nvSpPr>
          <p:spPr>
            <a:xfrm>
              <a:off x="1582127" y="2506863"/>
              <a:ext cx="1745533" cy="220895"/>
            </a:xfrm>
            <a:prstGeom prst="rect">
              <a:avLst/>
            </a:prstGeom>
            <a:solidFill>
              <a:srgbClr val="1F497D">
                <a:lumMod val="50000"/>
              </a:srgb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r>
                <a:rPr lang="en-US" altLang="zh-CN" sz="1000" kern="0" dirty="0" smtClean="0">
                  <a:solidFill>
                    <a:prstClr val="white"/>
                  </a:solidFill>
                  <a:latin typeface="Arial" panose="020B0604020202020204" pitchFamily="34" charset="0"/>
                  <a:ea typeface="幼圆" panose="02010509060101010101" pitchFamily="49" charset="-122"/>
                  <a:cs typeface="Arial" panose="020B0604020202020204" pitchFamily="34" charset="0"/>
                </a:rPr>
                <a:t>Registered </a:t>
              </a:r>
              <a:r>
                <a:rPr kumimoji="0" lang="en-US" altLang="zh-CN" sz="1000" b="0" i="0" u="none" strike="noStrike" kern="0" cap="none" spc="0" normalizeH="0" baseline="0" noProof="0" dirty="0" smtClean="0">
                  <a:ln>
                    <a:noFill/>
                  </a:ln>
                  <a:solidFill>
                    <a:prstClr val="white"/>
                  </a:solidFill>
                  <a:effectLst/>
                  <a:uLnTx/>
                  <a:uFillTx/>
                  <a:latin typeface="Arial" panose="020B0604020202020204" pitchFamily="34" charset="0"/>
                  <a:ea typeface="幼圆" panose="02010509060101010101" pitchFamily="49" charset="-122"/>
                  <a:cs typeface="Arial" panose="020B0604020202020204" pitchFamily="34" charset="0"/>
                </a:rPr>
                <a:t>NEPCON</a:t>
              </a:r>
              <a:endParaRPr kumimoji="0" lang="zh-CN" altLang="en-US" sz="1000" b="0" i="0" u="none" strike="noStrike" kern="0" cap="none" spc="0" normalizeH="0" baseline="0" noProof="0" dirty="0" smtClean="0">
                <a:ln>
                  <a:noFill/>
                </a:ln>
                <a:solidFill>
                  <a:prstClr val="white"/>
                </a:solidFill>
                <a:effectLst/>
                <a:uLnTx/>
                <a:uFillTx/>
                <a:latin typeface="Arial" panose="020B0604020202020204" pitchFamily="34" charset="0"/>
                <a:ea typeface="幼圆" panose="02010509060101010101" pitchFamily="49" charset="-122"/>
                <a:cs typeface="Arial" panose="020B0604020202020204" pitchFamily="34" charset="0"/>
              </a:endParaRPr>
            </a:p>
          </p:txBody>
        </p:sp>
        <p:sp>
          <p:nvSpPr>
            <p:cNvPr id="32" name="Rectangle 31"/>
            <p:cNvSpPr/>
            <p:nvPr/>
          </p:nvSpPr>
          <p:spPr>
            <a:xfrm rot="20873823">
              <a:off x="1952271" y="2930270"/>
              <a:ext cx="275370" cy="245893"/>
            </a:xfrm>
            <a:prstGeom prst="rect">
              <a:avLst/>
            </a:pr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rPr>
                <a:t>N</a:t>
              </a: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endParaRPr>
            </a:p>
          </p:txBody>
        </p:sp>
        <p:sp>
          <p:nvSpPr>
            <p:cNvPr id="33" name="Rectangle 32"/>
            <p:cNvSpPr/>
            <p:nvPr/>
          </p:nvSpPr>
          <p:spPr>
            <a:xfrm>
              <a:off x="1929553" y="2213631"/>
              <a:ext cx="839686" cy="248296"/>
            </a:xfrm>
            <a:prstGeom prst="rect">
              <a:avLst/>
            </a:prstGeom>
            <a:solidFill>
              <a:srgbClr val="1F497D">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rPr>
                <a:t>2008.3.16</a:t>
              </a:r>
              <a:endParaRPr kumimoji="0" lang="zh-CN" altLang="en-US" sz="105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endParaRPr>
            </a:p>
          </p:txBody>
        </p:sp>
        <p:grpSp>
          <p:nvGrpSpPr>
            <p:cNvPr id="34" name="Group 33"/>
            <p:cNvGrpSpPr/>
            <p:nvPr/>
          </p:nvGrpSpPr>
          <p:grpSpPr>
            <a:xfrm>
              <a:off x="4662862" y="899907"/>
              <a:ext cx="2512464" cy="4982198"/>
              <a:chOff x="4443988" y="899907"/>
              <a:chExt cx="2512464" cy="4982198"/>
            </a:xfrm>
          </p:grpSpPr>
          <p:grpSp>
            <p:nvGrpSpPr>
              <p:cNvPr id="39" name="Group 38"/>
              <p:cNvGrpSpPr/>
              <p:nvPr/>
            </p:nvGrpSpPr>
            <p:grpSpPr>
              <a:xfrm>
                <a:off x="4443988" y="899907"/>
                <a:ext cx="2512464" cy="4982198"/>
                <a:chOff x="4150990" y="908720"/>
                <a:chExt cx="2512464" cy="4982198"/>
              </a:xfrm>
            </p:grpSpPr>
            <p:pic>
              <p:nvPicPr>
                <p:cNvPr id="44" name="Picture 43"/>
                <p:cNvPicPr>
                  <a:picLocks noChangeAspect="1"/>
                </p:cNvPicPr>
                <p:nvPr/>
              </p:nvPicPr>
              <p:blipFill rotWithShape="1">
                <a:blip r:embed="rId2">
                  <a:extLst>
                    <a:ext uri="{28A0092B-C50C-407E-A947-70E740481C1C}">
                      <a14:useLocalDpi xmlns:a14="http://schemas.microsoft.com/office/drawing/2010/main" val="0"/>
                    </a:ext>
                  </a:extLst>
                </a:blip>
                <a:srcRect l="19608" t="15951" r="52403" b="11402"/>
                <a:stretch>
                  <a:fillRect/>
                </a:stretch>
              </p:blipFill>
              <p:spPr>
                <a:xfrm>
                  <a:off x="4150990" y="908720"/>
                  <a:ext cx="2512464" cy="4982198"/>
                </a:xfrm>
                <a:prstGeom prst="rect">
                  <a:avLst/>
                </a:prstGeom>
                <a:ln>
                  <a:noFill/>
                </a:ln>
                <a:effectLst>
                  <a:outerShdw blurRad="292100" dist="139700" dir="2700000" algn="tl" rotWithShape="0">
                    <a:srgbClr val="333333">
                      <a:alpha val="65000"/>
                    </a:srgbClr>
                  </a:outerShdw>
                </a:effectLst>
              </p:spPr>
            </p:pic>
            <p:pic>
              <p:nvPicPr>
                <p:cNvPr id="45" name="Picture 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0715" y="1509985"/>
                  <a:ext cx="2160240" cy="3762042"/>
                </a:xfrm>
                <a:prstGeom prst="rect">
                  <a:avLst/>
                </a:prstGeom>
              </p:spPr>
            </p:pic>
          </p:grpSp>
          <p:sp>
            <p:nvSpPr>
              <p:cNvPr id="40" name="Rectangle 39"/>
              <p:cNvSpPr/>
              <p:nvPr/>
            </p:nvSpPr>
            <p:spPr>
              <a:xfrm>
                <a:off x="4799062" y="1692539"/>
                <a:ext cx="1584176" cy="211038"/>
              </a:xfrm>
              <a:prstGeom prst="rect">
                <a:avLst/>
              </a:prstGeom>
              <a:solidFill>
                <a:sysClr val="windowText" lastClr="000000">
                  <a:lumMod val="75000"/>
                  <a:lumOff val="25000"/>
                </a:sys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rPr>
                  <a:t>NEPCON           </a:t>
                </a:r>
                <a:r>
                  <a:rPr kumimoji="0" lang="zh-CN" altLang="en-US" sz="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rPr>
                  <a:t>我与</a:t>
                </a:r>
                <a:r>
                  <a:rPr kumimoji="0" lang="en-US" altLang="zh-CN" sz="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rPr>
                  <a:t>NEPCON</a:t>
                </a:r>
                <a:endParaRPr kumimoji="0" lang="zh-CN" altLang="en-US" sz="8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endParaRPr>
              </a:p>
            </p:txBody>
          </p:sp>
          <p:sp>
            <p:nvSpPr>
              <p:cNvPr id="41" name="Rectangle 40"/>
              <p:cNvSpPr/>
              <p:nvPr/>
            </p:nvSpPr>
            <p:spPr>
              <a:xfrm>
                <a:off x="5171307" y="2213631"/>
                <a:ext cx="839686" cy="248296"/>
              </a:xfrm>
              <a:prstGeom prst="rect">
                <a:avLst/>
              </a:prstGeom>
              <a:solidFill>
                <a:srgbClr val="1F497D">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rPr>
                  <a:t>2016.3.16</a:t>
                </a:r>
                <a:endParaRPr kumimoji="0" lang="zh-CN" altLang="en-US" sz="105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endParaRPr>
              </a:p>
            </p:txBody>
          </p:sp>
          <p:sp>
            <p:nvSpPr>
              <p:cNvPr id="42" name="Rectangle 41"/>
              <p:cNvSpPr/>
              <p:nvPr/>
            </p:nvSpPr>
            <p:spPr>
              <a:xfrm>
                <a:off x="4871069" y="2506864"/>
                <a:ext cx="1791763" cy="1792960"/>
              </a:xfrm>
              <a:prstGeom prst="rect">
                <a:avLst/>
              </a:prstGeom>
              <a:solidFill>
                <a:srgbClr val="1F497D">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1050" kern="0" dirty="0" smtClean="0">
                    <a:solidFill>
                      <a:prstClr val="white"/>
                    </a:solidFill>
                    <a:latin typeface="Calibri" panose="020F0502020204030204"/>
                    <a:ea typeface="宋体" panose="02010600030101010101" pitchFamily="2" charset="-122"/>
                  </a:rPr>
                  <a:t>Over </a:t>
                </a:r>
                <a:r>
                  <a:rPr kumimoji="0" lang="en-US" altLang="zh-CN" sz="105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rPr>
                  <a:t>23,356</a:t>
                </a:r>
                <a:r>
                  <a:rPr lang="en-US" altLang="zh-CN" sz="1050" kern="0" dirty="0" smtClean="0">
                    <a:solidFill>
                      <a:prstClr val="white"/>
                    </a:solidFill>
                    <a:latin typeface="Calibri" panose="020F0502020204030204"/>
                    <a:ea typeface="宋体" panose="02010600030101010101" pitchFamily="2" charset="-122"/>
                  </a:rPr>
                  <a:t>visitors registered ! Come to </a:t>
                </a:r>
                <a:r>
                  <a:rPr kumimoji="0" lang="en-US" altLang="zh-CN" sz="105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rPr>
                  <a:t>NEPCON</a:t>
                </a:r>
                <a:r>
                  <a:rPr kumimoji="0" lang="zh-CN" altLang="en-US" sz="105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rPr>
                  <a:t> </a:t>
                </a:r>
                <a:r>
                  <a:rPr kumimoji="0" lang="en-US" altLang="zh-CN" sz="105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rPr>
                  <a:t>China</a:t>
                </a:r>
                <a:r>
                  <a:rPr lang="zh-CN" altLang="en-US" sz="1050" kern="0" dirty="0">
                    <a:solidFill>
                      <a:prstClr val="white"/>
                    </a:solidFill>
                    <a:latin typeface="Calibri" panose="020F0502020204030204"/>
                    <a:ea typeface="宋体" panose="02010600030101010101" pitchFamily="2" charset="-122"/>
                  </a:rPr>
                  <a:t> </a:t>
                </a:r>
                <a:r>
                  <a:rPr lang="en-US" altLang="zh-CN" sz="1050" kern="0" dirty="0" smtClean="0">
                    <a:solidFill>
                      <a:prstClr val="white"/>
                    </a:solidFill>
                    <a:latin typeface="Calibri" panose="020F0502020204030204"/>
                    <a:ea typeface="宋体" panose="02010600030101010101" pitchFamily="2" charset="-122"/>
                  </a:rPr>
                  <a:t>to see how many industry leaders you may know! </a:t>
                </a:r>
              </a:p>
              <a:p>
                <a:pPr marL="0" marR="0" lvl="0" indent="0" algn="ctr" defTabSz="914400" eaLnBrk="1" fontAlgn="auto" latinLnBrk="0" hangingPunct="1">
                  <a:lnSpc>
                    <a:spcPct val="100000"/>
                  </a:lnSpc>
                  <a:spcBef>
                    <a:spcPts val="0"/>
                  </a:spcBef>
                  <a:spcAft>
                    <a:spcPts val="0"/>
                  </a:spcAft>
                  <a:buClrTx/>
                  <a:buSzTx/>
                  <a:buFontTx/>
                  <a:buNone/>
                  <a:defRPr/>
                </a:pPr>
                <a:r>
                  <a:rPr lang="en-US" altLang="zh-CN" sz="1050" kern="0" noProof="0" dirty="0" smtClean="0">
                    <a:solidFill>
                      <a:prstClr val="white"/>
                    </a:solidFill>
                    <a:latin typeface="Calibri" panose="020F0502020204030204"/>
                    <a:ea typeface="宋体" panose="02010600030101010101" pitchFamily="2" charset="-122"/>
                  </a:rPr>
                  <a:t>Click here to view more</a:t>
                </a:r>
                <a:r>
                  <a:rPr kumimoji="0" lang="zh-CN" altLang="en-US" sz="105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rPr>
                  <a:t>↓</a:t>
                </a:r>
                <a:endParaRPr kumimoji="0" lang="en-US" altLang="zh-CN" sz="105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endParaRPr>
              </a:p>
              <a:p>
                <a:pPr marL="0" marR="0" lvl="0" indent="0" algn="ctr" defTabSz="914400" eaLnBrk="1" fontAlgn="auto" latinLnBrk="0" hangingPunct="1">
                  <a:lnSpc>
                    <a:spcPct val="100000"/>
                  </a:lnSpc>
                  <a:spcBef>
                    <a:spcPts val="0"/>
                  </a:spcBef>
                  <a:spcAft>
                    <a:spcPts val="0"/>
                  </a:spcAft>
                  <a:buClrTx/>
                  <a:buSzTx/>
                  <a:buFontTx/>
                  <a:buNone/>
                  <a:defRPr/>
                </a:pPr>
                <a:endParaRPr lang="en-US" altLang="zh-CN" sz="1050" kern="0" dirty="0">
                  <a:solidFill>
                    <a:prstClr val="white"/>
                  </a:solidFill>
                  <a:latin typeface="Calibri" panose="020F0502020204030204"/>
                  <a:ea typeface="宋体" panose="02010600030101010101" pitchFamily="2" charset="-122"/>
                </a:endParaRPr>
              </a:p>
              <a:p>
                <a:pPr marL="0" marR="0" lvl="0" indent="0" algn="ctr" defTabSz="914400" eaLnBrk="1" fontAlgn="auto" latinLnBrk="0" hangingPunct="1">
                  <a:lnSpc>
                    <a:spcPct val="100000"/>
                  </a:lnSpc>
                  <a:spcBef>
                    <a:spcPts val="0"/>
                  </a:spcBef>
                  <a:spcAft>
                    <a:spcPts val="0"/>
                  </a:spcAft>
                  <a:buClrTx/>
                  <a:buSzTx/>
                  <a:buFontTx/>
                  <a:buNone/>
                  <a:defRPr/>
                </a:pPr>
                <a:endParaRPr kumimoji="0" lang="en-US" altLang="zh-CN" sz="105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endParaRPr>
              </a:p>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endParaRPr>
              </a:p>
            </p:txBody>
          </p:sp>
          <p:pic>
            <p:nvPicPr>
              <p:cNvPr id="43" name="Picture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7054" y="4586227"/>
                <a:ext cx="2076900" cy="676987"/>
              </a:xfrm>
              <a:prstGeom prst="rect">
                <a:avLst/>
              </a:prstGeom>
            </p:spPr>
          </p:pic>
        </p:grpSp>
        <p:grpSp>
          <p:nvGrpSpPr>
            <p:cNvPr id="35" name="Group 34"/>
            <p:cNvGrpSpPr/>
            <p:nvPr/>
          </p:nvGrpSpPr>
          <p:grpSpPr>
            <a:xfrm>
              <a:off x="8191254" y="924890"/>
              <a:ext cx="2512464" cy="4982198"/>
              <a:chOff x="8191254" y="924890"/>
              <a:chExt cx="2512464" cy="4982198"/>
            </a:xfrm>
          </p:grpSpPr>
          <p:pic>
            <p:nvPicPr>
              <p:cNvPr id="36" name="Picture 35"/>
              <p:cNvPicPr>
                <a:picLocks noChangeAspect="1"/>
              </p:cNvPicPr>
              <p:nvPr/>
            </p:nvPicPr>
            <p:blipFill rotWithShape="1">
              <a:blip r:embed="rId2">
                <a:extLst>
                  <a:ext uri="{28A0092B-C50C-407E-A947-70E740481C1C}">
                    <a14:useLocalDpi xmlns:a14="http://schemas.microsoft.com/office/drawing/2010/main" val="0"/>
                  </a:ext>
                </a:extLst>
              </a:blip>
              <a:srcRect l="19608" t="15951" r="52403" b="11402"/>
              <a:stretch>
                <a:fillRect/>
              </a:stretch>
            </p:blipFill>
            <p:spPr>
              <a:xfrm>
                <a:off x="8191254" y="924890"/>
                <a:ext cx="2512464" cy="4982198"/>
              </a:xfrm>
              <a:prstGeom prst="rect">
                <a:avLst/>
              </a:prstGeom>
              <a:ln>
                <a:noFill/>
              </a:ln>
              <a:effectLst>
                <a:outerShdw blurRad="292100" dist="139700" dir="2700000" algn="tl" rotWithShape="0">
                  <a:srgbClr val="333333">
                    <a:alpha val="65000"/>
                  </a:srgbClr>
                </a:outerShdw>
              </a:effectLst>
            </p:spPr>
          </p:pic>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9717" y="1527612"/>
                <a:ext cx="2160239" cy="424302"/>
              </a:xfrm>
              <a:prstGeom prst="rect">
                <a:avLst/>
              </a:prstGeom>
            </p:spPr>
          </p:pic>
          <p:pic>
            <p:nvPicPr>
              <p:cNvPr id="38" name="Picture 1" descr="image001"/>
              <p:cNvPicPr>
                <a:picLocks noChangeAspect="1" noChangeArrowheads="1"/>
              </p:cNvPicPr>
              <p:nvPr/>
            </p:nvPicPr>
            <p:blipFill rotWithShape="1">
              <a:blip r:embed="rId7">
                <a:extLst>
                  <a:ext uri="{28A0092B-C50C-407E-A947-70E740481C1C}">
                    <a14:useLocalDpi xmlns:a14="http://schemas.microsoft.com/office/drawing/2010/main" val="0"/>
                  </a:ext>
                </a:extLst>
              </a:blip>
              <a:srcRect l="10206"/>
              <a:stretch>
                <a:fillRect/>
              </a:stretch>
            </p:blipFill>
            <p:spPr bwMode="auto">
              <a:xfrm>
                <a:off x="8943837" y="1954413"/>
                <a:ext cx="1051997"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8" name="Rounded Rectangle 47"/>
          <p:cNvSpPr/>
          <p:nvPr/>
        </p:nvSpPr>
        <p:spPr>
          <a:xfrm>
            <a:off x="4082791" y="4277362"/>
            <a:ext cx="1083887" cy="3685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Visitor registration</a:t>
            </a:r>
          </a:p>
        </p:txBody>
      </p:sp>
      <p:sp>
        <p:nvSpPr>
          <p:cNvPr id="49" name="TextBox 48"/>
          <p:cNvSpPr txBox="1"/>
          <p:nvPr/>
        </p:nvSpPr>
        <p:spPr>
          <a:xfrm>
            <a:off x="7280827" y="3134461"/>
            <a:ext cx="940851" cy="646331"/>
          </a:xfrm>
          <a:prstGeom prst="rect">
            <a:avLst/>
          </a:prstGeom>
          <a:solidFill>
            <a:schemeClr val="tx2">
              <a:lumMod val="60000"/>
              <a:lumOff val="40000"/>
            </a:schemeClr>
          </a:solidFill>
        </p:spPr>
        <p:txBody>
          <a:bodyPr wrap="square" rtlCol="0">
            <a:spAutoFit/>
          </a:bodyPr>
          <a:lstStyle/>
          <a:p>
            <a:pPr algn="ctr"/>
            <a:r>
              <a:rPr lang="en-US" b="1" dirty="0" smtClean="0">
                <a:solidFill>
                  <a:schemeClr val="bg1"/>
                </a:solidFill>
              </a:rPr>
              <a:t>TAP</a:t>
            </a:r>
          </a:p>
          <a:p>
            <a:pPr algn="ctr"/>
            <a:endParaRPr lang="en-US" b="1" dirty="0">
              <a:solidFill>
                <a:schemeClr val="bg1"/>
              </a:solidFill>
            </a:endParaRPr>
          </a:p>
        </p:txBody>
      </p:sp>
      <p:sp>
        <p:nvSpPr>
          <p:cNvPr id="50" name="TextBox 49"/>
          <p:cNvSpPr txBox="1"/>
          <p:nvPr/>
        </p:nvSpPr>
        <p:spPr>
          <a:xfrm>
            <a:off x="782318" y="4441430"/>
            <a:ext cx="1390278" cy="276999"/>
          </a:xfrm>
          <a:prstGeom prst="rect">
            <a:avLst/>
          </a:prstGeom>
          <a:solidFill>
            <a:schemeClr val="tx2">
              <a:lumMod val="50000"/>
            </a:schemeClr>
          </a:solidFill>
        </p:spPr>
        <p:txBody>
          <a:bodyPr wrap="square" rtlCol="0">
            <a:spAutoFit/>
          </a:bodyPr>
          <a:lstStyle/>
          <a:p>
            <a:r>
              <a:rPr lang="en-US" sz="1200" b="1" dirty="0" smtClean="0">
                <a:solidFill>
                  <a:schemeClr val="bg1"/>
                </a:solidFill>
                <a:latin typeface="Arial" panose="020B0604020202020204" pitchFamily="34" charset="0"/>
                <a:cs typeface="Arial" panose="020B0604020202020204" pitchFamily="34" charset="0"/>
              </a:rPr>
              <a:t>NEPCON China</a:t>
            </a:r>
            <a:endParaRPr lang="en-US" sz="1200" b="1" dirty="0">
              <a:solidFill>
                <a:schemeClr val="bg1"/>
              </a:solidFill>
              <a:latin typeface="Arial" panose="020B0604020202020204" pitchFamily="34" charset="0"/>
              <a:cs typeface="Arial" panose="020B0604020202020204" pitchFamily="34" charset="0"/>
            </a:endParaRPr>
          </a:p>
        </p:txBody>
      </p:sp>
      <p:sp>
        <p:nvSpPr>
          <p:cNvPr id="51" name="TextBox 50"/>
          <p:cNvSpPr txBox="1"/>
          <p:nvPr/>
        </p:nvSpPr>
        <p:spPr>
          <a:xfrm>
            <a:off x="0" y="871853"/>
            <a:ext cx="9121140" cy="461665"/>
          </a:xfrm>
          <a:prstGeom prst="rect">
            <a:avLst/>
          </a:prstGeom>
          <a:noFill/>
        </p:spPr>
        <p:txBody>
          <a:bodyPr wrap="square" rtlCol="0">
            <a:spAutoFit/>
          </a:bodyPr>
          <a:lstStyle/>
          <a:p>
            <a:pPr algn="ctr"/>
            <a:r>
              <a:rPr lang="zh-CN" altLang="en-US" sz="2400" b="1" dirty="0" smtClean="0">
                <a:solidFill>
                  <a:srgbClr val="003192"/>
                </a:solidFill>
                <a:latin typeface="Arial" panose="020B0604020202020204" pitchFamily="34" charset="0"/>
                <a:cs typeface="Arial" panose="020B0604020202020204" pitchFamily="34" charset="0"/>
              </a:rPr>
              <a:t>微信公眾號 </a:t>
            </a:r>
            <a:r>
              <a:rPr lang="en-US" altLang="zh-CN" sz="2400" b="1" dirty="0" err="1" smtClean="0">
                <a:solidFill>
                  <a:srgbClr val="003192"/>
                </a:solidFill>
                <a:latin typeface="Arial" panose="020B0604020202020204" pitchFamily="34" charset="0"/>
                <a:cs typeface="Arial" panose="020B0604020202020204" pitchFamily="34" charset="0"/>
              </a:rPr>
              <a:t>Wechat</a:t>
            </a:r>
            <a:r>
              <a:rPr lang="en-US" altLang="zh-CN" sz="2400" b="1" dirty="0" smtClean="0">
                <a:solidFill>
                  <a:srgbClr val="003192"/>
                </a:solidFill>
                <a:latin typeface="Arial" panose="020B0604020202020204" pitchFamily="34" charset="0"/>
                <a:cs typeface="Arial" panose="020B0604020202020204" pitchFamily="34" charset="0"/>
              </a:rPr>
              <a:t> Account</a:t>
            </a:r>
            <a:endParaRPr lang="en-US" sz="2400" b="1" dirty="0">
              <a:solidFill>
                <a:srgbClr val="003192"/>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47638"/>
            <a:ext cx="8810625"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180975" y="109538"/>
            <a:ext cx="3400425"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nchor="ctr"/>
          <a:lstStyle>
            <a:lvl1pPr>
              <a:defRPr sz="2400">
                <a:solidFill>
                  <a:schemeClr val="tx1"/>
                </a:solidFill>
                <a:latin typeface="Times" pitchFamily="18" charset="0"/>
                <a:ea typeface="MS PGothic" pitchFamily="34" charset="-128"/>
              </a:defRPr>
            </a:lvl1pPr>
            <a:lvl2pPr marL="742950" indent="-285750">
              <a:defRPr sz="2400">
                <a:solidFill>
                  <a:schemeClr val="tx1"/>
                </a:solidFill>
                <a:latin typeface="Times" pitchFamily="18" charset="0"/>
                <a:ea typeface="MS PGothic" pitchFamily="34" charset="-128"/>
              </a:defRPr>
            </a:lvl2pPr>
            <a:lvl3pPr marL="1143000" indent="-228600">
              <a:defRPr sz="2400">
                <a:solidFill>
                  <a:schemeClr val="tx1"/>
                </a:solidFill>
                <a:latin typeface="Times" pitchFamily="18" charset="0"/>
                <a:ea typeface="MS PGothic" pitchFamily="34" charset="-128"/>
              </a:defRPr>
            </a:lvl3pPr>
            <a:lvl4pPr marL="1600200" indent="-228600">
              <a:defRPr sz="2400">
                <a:solidFill>
                  <a:schemeClr val="tx1"/>
                </a:solidFill>
                <a:latin typeface="Times" pitchFamily="18" charset="0"/>
                <a:ea typeface="MS PGothic" pitchFamily="34" charset="-128"/>
              </a:defRPr>
            </a:lvl4pPr>
            <a:lvl5pPr marL="2057400" indent="-228600">
              <a:defRPr sz="24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itchFamily="34" charset="-128"/>
              </a:defRPr>
            </a:lvl9pPr>
          </a:lstStyle>
          <a:p>
            <a:pPr eaLnBrk="0" fontAlgn="base" hangingPunct="0">
              <a:spcBef>
                <a:spcPct val="0"/>
              </a:spcBef>
              <a:spcAft>
                <a:spcPct val="0"/>
              </a:spcAft>
            </a:pPr>
            <a:r>
              <a:rPr lang="zh-CN" altLang="en-US" b="1" dirty="0" smtClean="0">
                <a:solidFill>
                  <a:srgbClr val="22228B"/>
                </a:solidFill>
                <a:latin typeface="宋体" pitchFamily="2" charset="-122"/>
                <a:ea typeface="宋体" pitchFamily="2" charset="-122"/>
              </a:rPr>
              <a:t>勵展博覽集團大中華區</a:t>
            </a:r>
            <a:endParaRPr lang="en-US" altLang="zh-CN" b="1" dirty="0" smtClean="0">
              <a:solidFill>
                <a:srgbClr val="22228B"/>
              </a:solidFill>
              <a:latin typeface="宋体" pitchFamily="2" charset="-122"/>
              <a:ea typeface="宋体" pitchFamily="2" charset="-122"/>
            </a:endParaRPr>
          </a:p>
          <a:p>
            <a:pPr eaLnBrk="0" fontAlgn="base" hangingPunct="0">
              <a:spcBef>
                <a:spcPct val="0"/>
              </a:spcBef>
              <a:spcAft>
                <a:spcPct val="0"/>
              </a:spcAft>
            </a:pPr>
            <a:r>
              <a:rPr lang="zh-CN" altLang="en-US" b="1" dirty="0" smtClean="0">
                <a:solidFill>
                  <a:srgbClr val="22228B"/>
                </a:solidFill>
                <a:latin typeface="宋体" pitchFamily="2" charset="-122"/>
                <a:ea typeface="宋体" pitchFamily="2" charset="-122"/>
              </a:rPr>
              <a:t>辦事處、展會行業及地區分佈</a:t>
            </a:r>
            <a:r>
              <a:rPr lang="en-US" altLang="zh-CN" b="1" dirty="0" smtClean="0">
                <a:solidFill>
                  <a:srgbClr val="22228B"/>
                </a:solidFill>
                <a:latin typeface="宋体" pitchFamily="2" charset="-122"/>
                <a:ea typeface="宋体" pitchFamily="2" charset="-122"/>
              </a:rPr>
              <a:t>(2016</a:t>
            </a:r>
            <a:r>
              <a:rPr lang="zh-CN" altLang="en-US" b="1" dirty="0" smtClean="0">
                <a:solidFill>
                  <a:srgbClr val="22228B"/>
                </a:solidFill>
                <a:latin typeface="宋体" pitchFamily="2" charset="-122"/>
                <a:ea typeface="宋体" pitchFamily="2" charset="-122"/>
              </a:rPr>
              <a:t>年</a:t>
            </a:r>
            <a:r>
              <a:rPr lang="en-US" altLang="zh-CN" b="1" dirty="0" smtClean="0">
                <a:solidFill>
                  <a:srgbClr val="22228B"/>
                </a:solidFill>
                <a:latin typeface="宋体" pitchFamily="2" charset="-122"/>
                <a:ea typeface="宋体" pitchFamily="2" charset="-122"/>
              </a:rPr>
              <a:t>)</a:t>
            </a:r>
            <a:endParaRPr lang="zh-CN" altLang="en-GB" b="1" dirty="0" smtClean="0">
              <a:solidFill>
                <a:srgbClr val="22228B"/>
              </a:solidFill>
              <a:latin typeface="宋体" pitchFamily="2" charset="-122"/>
              <a:ea typeface="宋体" pitchFamily="2" charset="-122"/>
            </a:endParaRPr>
          </a:p>
        </p:txBody>
      </p:sp>
    </p:spTree>
    <p:extLst>
      <p:ext uri="{BB962C8B-B14F-4D97-AF65-F5344CB8AC3E}">
        <p14:creationId xmlns:p14="http://schemas.microsoft.com/office/powerpoint/2010/main" val="2241510331"/>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0" y="335743"/>
            <a:ext cx="9144000" cy="8985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zh-CN" altLang="en-US" sz="4000" b="1" dirty="0" smtClean="0">
                <a:solidFill>
                  <a:srgbClr val="003192"/>
                </a:solidFill>
                <a:latin typeface="Arial" panose="020B0604020202020204" pitchFamily="34" charset="0"/>
                <a:cs typeface="Arial" panose="020B0604020202020204" pitchFamily="34" charset="0"/>
              </a:rPr>
              <a:t>個性化 </a:t>
            </a:r>
            <a:r>
              <a:rPr lang="en-US" sz="4000" b="1" dirty="0" smtClean="0">
                <a:solidFill>
                  <a:srgbClr val="003192"/>
                </a:solidFill>
                <a:latin typeface="Arial" panose="020B0604020202020204" pitchFamily="34" charset="0"/>
                <a:ea typeface="+mn-ea"/>
                <a:cs typeface="Arial" panose="020B0604020202020204" pitchFamily="34" charset="0"/>
              </a:rPr>
              <a:t>Personalization</a:t>
            </a:r>
            <a:endParaRPr lang="en-US" sz="4000" b="1" dirty="0">
              <a:solidFill>
                <a:srgbClr val="003192"/>
              </a:solidFill>
              <a:latin typeface="Arial" panose="020B0604020202020204" pitchFamily="34" charset="0"/>
              <a:ea typeface="+mn-ea"/>
              <a:cs typeface="Arial" panose="020B0604020202020204" pitchFamily="34" charset="0"/>
            </a:endParaRPr>
          </a:p>
          <a:p>
            <a:endParaRPr lang="en-US" sz="4000" b="1" dirty="0">
              <a:solidFill>
                <a:srgbClr val="003192"/>
              </a:solidFill>
              <a:latin typeface="Arial" panose="020B0604020202020204" pitchFamily="34" charset="0"/>
              <a:cs typeface="Arial" panose="020B0604020202020204" pitchFamily="34" charset="0"/>
            </a:endParaRPr>
          </a:p>
        </p:txBody>
      </p:sp>
      <p:pic>
        <p:nvPicPr>
          <p:cNvPr id="5" name="图片 4"/>
          <p:cNvPicPr>
            <a:picLocks noChangeAspect="1"/>
          </p:cNvPicPr>
          <p:nvPr/>
        </p:nvPicPr>
        <p:blipFill>
          <a:blip r:embed="rId2"/>
          <a:srcRect l="2621" t="1190" r="-2230" b="772"/>
          <a:stretch>
            <a:fillRect/>
          </a:stretch>
        </p:blipFill>
        <p:spPr>
          <a:xfrm>
            <a:off x="5281683" y="1318464"/>
            <a:ext cx="2660176" cy="5170367"/>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5464221" y="2416894"/>
            <a:ext cx="2133600" cy="3170099"/>
          </a:xfrm>
          <a:prstGeom prst="rect">
            <a:avLst/>
          </a:prstGeom>
          <a:solidFill>
            <a:schemeClr val="bg1">
              <a:lumMod val="95000"/>
            </a:schemeClr>
          </a:solidFill>
          <a:ln>
            <a:solidFill>
              <a:schemeClr val="accent6">
                <a:lumMod val="20000"/>
                <a:lumOff val="80000"/>
              </a:schemeClr>
            </a:solidFill>
          </a:ln>
        </p:spPr>
        <p:txBody>
          <a:bodyPr wrap="square" rtlCol="0">
            <a:spAutoFit/>
          </a:bodyPr>
          <a:lstStyle/>
          <a:p>
            <a:r>
              <a:rPr lang="en-US" sz="1400" dirty="0" smtClean="0">
                <a:solidFill>
                  <a:srgbClr val="003192"/>
                </a:solidFill>
                <a:cs typeface="Arial" panose="020B0604020202020204" pitchFamily="34" charset="0"/>
              </a:rPr>
              <a:t>Dear Kelly,</a:t>
            </a:r>
          </a:p>
          <a:p>
            <a:endParaRPr lang="en-US" sz="1400" dirty="0">
              <a:solidFill>
                <a:srgbClr val="003192"/>
              </a:solidFill>
              <a:cs typeface="Arial" panose="020B0604020202020204" pitchFamily="34" charset="0"/>
            </a:endParaRPr>
          </a:p>
          <a:p>
            <a:r>
              <a:rPr lang="en-US" sz="1400" dirty="0" smtClean="0">
                <a:solidFill>
                  <a:srgbClr val="003192"/>
                </a:solidFill>
                <a:cs typeface="Arial" panose="020B0604020202020204" pitchFamily="34" charset="0"/>
              </a:rPr>
              <a:t>Welcome to register Global Gaming Expo 2017! G2E Asia </a:t>
            </a:r>
            <a:r>
              <a:rPr lang="en-US" sz="1400" dirty="0">
                <a:solidFill>
                  <a:srgbClr val="003192"/>
                </a:solidFill>
                <a:cs typeface="Arial" panose="020B0604020202020204" pitchFamily="34" charset="0"/>
              </a:rPr>
              <a:t>is the industry event offering one-stop sourcing platform of gaming and entertainment products to the forward-looking casino operators in Asia. </a:t>
            </a:r>
            <a:endParaRPr lang="en-US" sz="1400" dirty="0" smtClean="0">
              <a:solidFill>
                <a:srgbClr val="003192"/>
              </a:solidFill>
              <a:cs typeface="Arial" panose="020B0604020202020204" pitchFamily="34" charset="0"/>
            </a:endParaRPr>
          </a:p>
          <a:p>
            <a:r>
              <a:rPr lang="en-US" sz="1400" dirty="0" smtClean="0">
                <a:solidFill>
                  <a:srgbClr val="003192"/>
                </a:solidFill>
                <a:cs typeface="Arial" panose="020B0604020202020204" pitchFamily="34" charset="0"/>
              </a:rPr>
              <a:t>See </a:t>
            </a:r>
            <a:r>
              <a:rPr lang="en-US" altLang="zh-CN" sz="1400" dirty="0" smtClean="0">
                <a:solidFill>
                  <a:srgbClr val="003192"/>
                </a:solidFill>
                <a:cs typeface="Arial" panose="020B0604020202020204" pitchFamily="34" charset="0"/>
              </a:rPr>
              <a:t>you on May 16-18 2017 at Venetian Macao!</a:t>
            </a:r>
            <a:endParaRPr lang="en-US" sz="1400" dirty="0" smtClean="0">
              <a:solidFill>
                <a:srgbClr val="003192"/>
              </a:solidFill>
              <a:cs typeface="Arial" panose="020B0604020202020204" pitchFamily="34" charset="0"/>
            </a:endParaRPr>
          </a:p>
          <a:p>
            <a:endParaRPr lang="en-US" dirty="0">
              <a:solidFill>
                <a:srgbClr val="003192"/>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61" y="1295400"/>
            <a:ext cx="3356610" cy="52043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7561" y="871855"/>
            <a:ext cx="3356609" cy="369332"/>
          </a:xfrm>
          <a:prstGeom prst="rect">
            <a:avLst/>
          </a:prstGeom>
          <a:noFill/>
        </p:spPr>
        <p:txBody>
          <a:bodyPr wrap="square" rtlCol="0">
            <a:spAutoFit/>
          </a:bodyPr>
          <a:lstStyle/>
          <a:p>
            <a:pPr algn="ctr"/>
            <a:r>
              <a:rPr lang="zh-CN" altLang="en-US" b="1" dirty="0" smtClean="0">
                <a:solidFill>
                  <a:srgbClr val="003192"/>
                </a:solidFill>
                <a:latin typeface="Arial" panose="020B0604020202020204" pitchFamily="34" charset="0"/>
                <a:cs typeface="Arial" panose="020B0604020202020204" pitchFamily="34" charset="0"/>
              </a:rPr>
              <a:t>電郵溝通 </a:t>
            </a:r>
            <a:r>
              <a:rPr lang="en-US" altLang="zh-CN" b="1" dirty="0" smtClean="0">
                <a:solidFill>
                  <a:srgbClr val="003192"/>
                </a:solidFill>
                <a:latin typeface="Arial" panose="020B0604020202020204" pitchFamily="34" charset="0"/>
                <a:cs typeface="Arial" panose="020B0604020202020204" pitchFamily="34" charset="0"/>
              </a:rPr>
              <a:t>Email</a:t>
            </a:r>
            <a:endParaRPr lang="en-US" b="1" dirty="0">
              <a:solidFill>
                <a:srgbClr val="003192"/>
              </a:solidFill>
              <a:latin typeface="Arial" panose="020B0604020202020204" pitchFamily="34" charset="0"/>
              <a:cs typeface="Arial" panose="020B0604020202020204" pitchFamily="34" charset="0"/>
            </a:endParaRPr>
          </a:p>
        </p:txBody>
      </p:sp>
      <p:sp>
        <p:nvSpPr>
          <p:cNvPr id="8" name="TextBox 7"/>
          <p:cNvSpPr txBox="1"/>
          <p:nvPr/>
        </p:nvSpPr>
        <p:spPr>
          <a:xfrm>
            <a:off x="5281683" y="903825"/>
            <a:ext cx="2555543" cy="369332"/>
          </a:xfrm>
          <a:prstGeom prst="rect">
            <a:avLst/>
          </a:prstGeom>
          <a:noFill/>
        </p:spPr>
        <p:txBody>
          <a:bodyPr wrap="square" rtlCol="0">
            <a:spAutoFit/>
          </a:bodyPr>
          <a:lstStyle/>
          <a:p>
            <a:pPr algn="ctr"/>
            <a:r>
              <a:rPr lang="zh-CN" altLang="en-US" b="1" dirty="0" smtClean="0">
                <a:solidFill>
                  <a:srgbClr val="003192"/>
                </a:solidFill>
                <a:latin typeface="Arial" panose="020B0604020202020204" pitchFamily="34" charset="0"/>
                <a:cs typeface="Arial" panose="020B0604020202020204" pitchFamily="34" charset="0"/>
              </a:rPr>
              <a:t>短信溝通</a:t>
            </a:r>
            <a:r>
              <a:rPr lang="en-US" altLang="zh-CN" b="1" dirty="0" smtClean="0">
                <a:solidFill>
                  <a:srgbClr val="003192"/>
                </a:solidFill>
                <a:latin typeface="Arial" panose="020B0604020202020204" pitchFamily="34" charset="0"/>
                <a:cs typeface="Arial" panose="020B0604020202020204" pitchFamily="34" charset="0"/>
              </a:rPr>
              <a:t>SMS</a:t>
            </a:r>
            <a:endParaRPr lang="en-US" b="1" dirty="0">
              <a:solidFill>
                <a:srgbClr val="00319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35535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5218529"/>
            <a:ext cx="9220200" cy="1754326"/>
          </a:xfrm>
          <a:prstGeom prst="rect">
            <a:avLst/>
          </a:prstGeom>
          <a:solidFill>
            <a:schemeClr val="tx1"/>
          </a:solidFill>
        </p:spPr>
        <p:txBody>
          <a:bodyPr wrap="square" rtlCol="0">
            <a:spAutoFit/>
          </a:bodyPr>
          <a:lstStyle/>
          <a:p>
            <a:endParaRPr lang="en-US" dirty="0" smtClean="0">
              <a:solidFill>
                <a:prstClr val="black"/>
              </a:solidFill>
            </a:endParaRPr>
          </a:p>
          <a:p>
            <a:endParaRPr lang="en-US" dirty="0">
              <a:solidFill>
                <a:prstClr val="black"/>
              </a:solidFill>
            </a:endParaRPr>
          </a:p>
          <a:p>
            <a:endParaRPr lang="en-US" dirty="0" smtClean="0">
              <a:solidFill>
                <a:prstClr val="black"/>
              </a:solidFill>
            </a:endParaRPr>
          </a:p>
          <a:p>
            <a:endParaRPr lang="en-US" dirty="0">
              <a:solidFill>
                <a:prstClr val="black"/>
              </a:solidFill>
            </a:endParaRPr>
          </a:p>
          <a:p>
            <a:endParaRPr lang="en-US" dirty="0" smtClean="0">
              <a:solidFill>
                <a:prstClr val="black"/>
              </a:solidFill>
            </a:endParaRPr>
          </a:p>
          <a:p>
            <a:endParaRPr lang="en-US" dirty="0">
              <a:solidFill>
                <a:prstClr val="black"/>
              </a:solidFill>
            </a:endParaRPr>
          </a:p>
        </p:txBody>
      </p:sp>
      <p:sp>
        <p:nvSpPr>
          <p:cNvPr id="5" name="TextBox 4"/>
          <p:cNvSpPr txBox="1"/>
          <p:nvPr/>
        </p:nvSpPr>
        <p:spPr>
          <a:xfrm>
            <a:off x="0" y="0"/>
            <a:ext cx="9144000" cy="1477328"/>
          </a:xfrm>
          <a:prstGeom prst="rect">
            <a:avLst/>
          </a:prstGeom>
          <a:solidFill>
            <a:schemeClr val="tx1"/>
          </a:solidFill>
        </p:spPr>
        <p:txBody>
          <a:bodyPr wrap="square" rtlCol="0">
            <a:spAutoFit/>
          </a:bodyPr>
          <a:lstStyle/>
          <a:p>
            <a:endParaRPr lang="en-US" dirty="0" smtClean="0">
              <a:solidFill>
                <a:prstClr val="black"/>
              </a:solidFill>
            </a:endParaRPr>
          </a:p>
          <a:p>
            <a:endParaRPr lang="en-US" dirty="0">
              <a:solidFill>
                <a:prstClr val="black"/>
              </a:solidFill>
            </a:endParaRPr>
          </a:p>
          <a:p>
            <a:endParaRPr lang="en-US" dirty="0" smtClean="0">
              <a:solidFill>
                <a:prstClr val="black"/>
              </a:solidFill>
            </a:endParaRPr>
          </a:p>
          <a:p>
            <a:endParaRPr lang="en-US" dirty="0">
              <a:solidFill>
                <a:prstClr val="black"/>
              </a:solidFill>
            </a:endParaRPr>
          </a:p>
          <a:p>
            <a:endParaRPr lang="en-US" dirty="0">
              <a:solidFill>
                <a:prstClr val="black"/>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9220200" cy="3846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06" y="6265973"/>
            <a:ext cx="2183900" cy="592027"/>
          </a:xfrm>
          <a:prstGeom prst="rect">
            <a:avLst/>
          </a:prstGeom>
        </p:spPr>
      </p:pic>
      <p:sp>
        <p:nvSpPr>
          <p:cNvPr id="7" name="TextBox 6"/>
          <p:cNvSpPr txBox="1"/>
          <p:nvPr/>
        </p:nvSpPr>
        <p:spPr>
          <a:xfrm>
            <a:off x="4342686" y="5855732"/>
            <a:ext cx="4801314" cy="369332"/>
          </a:xfrm>
          <a:prstGeom prst="rect">
            <a:avLst/>
          </a:prstGeom>
          <a:noFill/>
        </p:spPr>
        <p:txBody>
          <a:bodyPr wrap="none" rtlCol="0">
            <a:spAutoFit/>
          </a:bodyPr>
          <a:lstStyle/>
          <a:p>
            <a:r>
              <a:rPr lang="zh-CN" altLang="en-US" b="1" dirty="0" smtClean="0">
                <a:solidFill>
                  <a:schemeClr val="bg1"/>
                </a:solidFill>
              </a:rPr>
              <a:t>你該從客戶體驗出發，然後再使用技術來支援</a:t>
            </a:r>
            <a:endParaRPr lang="en-US" b="1" dirty="0">
              <a:solidFill>
                <a:schemeClr val="bg1"/>
              </a:solidFill>
            </a:endParaRPr>
          </a:p>
        </p:txBody>
      </p:sp>
    </p:spTree>
    <p:extLst>
      <p:ext uri="{BB962C8B-B14F-4D97-AF65-F5344CB8AC3E}">
        <p14:creationId xmlns:p14="http://schemas.microsoft.com/office/powerpoint/2010/main" val="399873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86" y="0"/>
            <a:ext cx="9158785" cy="6248400"/>
          </a:xfrm>
          <a:prstGeom prst="rect">
            <a:avLst/>
          </a:prstGeom>
        </p:spPr>
      </p:pic>
      <p:sp>
        <p:nvSpPr>
          <p:cNvPr id="4" name="TextBox 3"/>
          <p:cNvSpPr txBox="1"/>
          <p:nvPr/>
        </p:nvSpPr>
        <p:spPr>
          <a:xfrm>
            <a:off x="-914400" y="4114800"/>
            <a:ext cx="5715000" cy="769441"/>
          </a:xfrm>
          <a:prstGeom prst="rect">
            <a:avLst/>
          </a:prstGeom>
          <a:noFill/>
        </p:spPr>
        <p:txBody>
          <a:bodyPr wrap="square" rtlCol="0">
            <a:spAutoFit/>
          </a:bodyPr>
          <a:lstStyle/>
          <a:p>
            <a:pPr algn="ctr"/>
            <a:r>
              <a:rPr lang="en-US" sz="4400" b="1" dirty="0" smtClean="0">
                <a:solidFill>
                  <a:prstClr val="white"/>
                </a:solidFill>
                <a:latin typeface="Arial" panose="020B0604020202020204" pitchFamily="34" charset="0"/>
                <a:cs typeface="Arial" panose="020B0604020202020204" pitchFamily="34" charset="0"/>
              </a:rPr>
              <a:t>Thank you!</a:t>
            </a:r>
            <a:endParaRPr lang="en-US" sz="44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74246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52400" y="609600"/>
            <a:ext cx="8839200" cy="609600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7978"/>
          <a:stretch/>
        </p:blipFill>
        <p:spPr bwMode="auto">
          <a:xfrm>
            <a:off x="2133600" y="4114800"/>
            <a:ext cx="2142730" cy="97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9851" y="3936436"/>
            <a:ext cx="1236549" cy="1306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C:\Users\pange\Pictures\Show logo\c-touch banner.jpg"/>
          <p:cNvPicPr>
            <a:picLocks noChangeAspect="1" noChangeArrowheads="1"/>
          </p:cNvPicPr>
          <p:nvPr/>
        </p:nvPicPr>
        <p:blipFill rotWithShape="1">
          <a:blip r:embed="rId4">
            <a:extLst>
              <a:ext uri="{28A0092B-C50C-407E-A947-70E740481C1C}">
                <a14:useLocalDpi xmlns:a14="http://schemas.microsoft.com/office/drawing/2010/main" val="0"/>
              </a:ext>
            </a:extLst>
          </a:blip>
          <a:srcRect r="87810"/>
          <a:stretch/>
        </p:blipFill>
        <p:spPr bwMode="auto">
          <a:xfrm>
            <a:off x="6783725" y="2195912"/>
            <a:ext cx="1574894" cy="14534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pange\Pictures\Show logo\comiccon_shang_final_with_words_cs5.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4038600"/>
            <a:ext cx="2595201" cy="9132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pange\Pictures\Show logo\CCBF 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6200" y="3904401"/>
            <a:ext cx="950146" cy="13724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6664" y="5284118"/>
            <a:ext cx="2680936" cy="1269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076665" y="2224723"/>
            <a:ext cx="1675274" cy="1617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82658" y="2362200"/>
            <a:ext cx="1383214" cy="1383214"/>
          </a:xfrm>
          <a:prstGeom prst="rect">
            <a:avLst/>
          </a:prstGeom>
        </p:spPr>
      </p:pic>
      <p:pic>
        <p:nvPicPr>
          <p:cNvPr id="10" name="Picture 7" descr="C:\Users\pange\Pictures\Show logo\OI14LOGO-CN.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65426" y="5601911"/>
            <a:ext cx="2954174" cy="7789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209800" y="914400"/>
            <a:ext cx="4122971" cy="1093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57200" y="914400"/>
            <a:ext cx="1137253" cy="1120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descr="C:\Users\pange\Pictures\Show logo\CIAAF LOGO-02.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74272" y="1143000"/>
            <a:ext cx="1926115" cy="6885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1000" y="2590800"/>
            <a:ext cx="2190750" cy="73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a:spLocks noChangeArrowheads="1"/>
          </p:cNvSpPr>
          <p:nvPr/>
        </p:nvSpPr>
        <p:spPr bwMode="auto">
          <a:xfrm>
            <a:off x="0" y="-2232"/>
            <a:ext cx="9144000" cy="461665"/>
          </a:xfrm>
          <a:prstGeom prst="rect">
            <a:avLst/>
          </a:prstGeom>
          <a:solidFill>
            <a:schemeClr val="tx2"/>
          </a:solidFill>
          <a:ln>
            <a:noFill/>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zh-CN" altLang="en-US" sz="2400" dirty="0">
                <a:solidFill>
                  <a:prstClr val="white"/>
                </a:solidFill>
                <a:latin typeface="微软雅黑" panose="020B0503020204020204" pitchFamily="34" charset="-122"/>
                <a:ea typeface="微软雅黑" panose="020B0503020204020204" pitchFamily="34" charset="-122"/>
                <a:cs typeface="Arial" pitchFamily="34" charset="0"/>
              </a:rPr>
              <a:t>励展博览</a:t>
            </a:r>
            <a:r>
              <a:rPr lang="zh-CN" altLang="en-US" sz="2400" dirty="0" smtClean="0">
                <a:solidFill>
                  <a:prstClr val="white"/>
                </a:solidFill>
                <a:latin typeface="微软雅黑" panose="020B0503020204020204" pitchFamily="34" charset="-122"/>
                <a:ea typeface="微软雅黑" panose="020B0503020204020204" pitchFamily="34" charset="-122"/>
                <a:cs typeface="Arial" pitchFamily="34" charset="0"/>
              </a:rPr>
              <a:t>集团大中华区 </a:t>
            </a:r>
            <a:r>
              <a:rPr lang="en-US" altLang="zh-CN" sz="2400" dirty="0" smtClean="0">
                <a:solidFill>
                  <a:prstClr val="white"/>
                </a:solidFill>
                <a:latin typeface="微软雅黑" panose="020B0503020204020204" pitchFamily="34" charset="-122"/>
                <a:ea typeface="微软雅黑" panose="020B0503020204020204" pitchFamily="34" charset="-122"/>
                <a:cs typeface="Arial" pitchFamily="34" charset="0"/>
              </a:rPr>
              <a:t>—— </a:t>
            </a:r>
            <a:r>
              <a:rPr lang="zh-CN" altLang="en-US" sz="2400" dirty="0" smtClean="0">
                <a:solidFill>
                  <a:prstClr val="white"/>
                </a:solidFill>
                <a:latin typeface="微软雅黑" panose="020B0503020204020204" pitchFamily="34" charset="-122"/>
                <a:ea typeface="微软雅黑" panose="020B0503020204020204" pitchFamily="34" charset="-122"/>
                <a:cs typeface="Arial" pitchFamily="34" charset="0"/>
              </a:rPr>
              <a:t>部分知名品牌展会</a:t>
            </a:r>
            <a:endParaRPr lang="zh-CN" altLang="en-US" sz="2400" dirty="0">
              <a:solidFill>
                <a:prstClr val="white"/>
              </a:solidFill>
              <a:latin typeface="微软雅黑" panose="020B0503020204020204" pitchFamily="34" charset="-122"/>
              <a:ea typeface="微软雅黑" panose="020B0503020204020204" pitchFamily="34" charset="-122"/>
              <a:cs typeface="Arial" pitchFamily="34" charset="0"/>
            </a:endParaRPr>
          </a:p>
        </p:txBody>
      </p:sp>
    </p:spTree>
    <p:extLst>
      <p:ext uri="{BB962C8B-B14F-4D97-AF65-F5344CB8AC3E}">
        <p14:creationId xmlns:p14="http://schemas.microsoft.com/office/powerpoint/2010/main" val="1747724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6276"/>
            <a:ext cx="8229600" cy="1143000"/>
          </a:xfrm>
        </p:spPr>
        <p:txBody>
          <a:bodyPr>
            <a:normAutofit/>
          </a:bodyPr>
          <a:lstStyle/>
          <a:p>
            <a:r>
              <a:rPr lang="zh-CN" altLang="en-US" sz="4000" b="1" dirty="0" smtClean="0">
                <a:solidFill>
                  <a:srgbClr val="003192"/>
                </a:solidFill>
                <a:latin typeface="Arial" panose="020B0604020202020204" pitchFamily="34" charset="0"/>
                <a:cs typeface="Arial" panose="020B0604020202020204" pitchFamily="34" charset="0"/>
              </a:rPr>
              <a:t>以往的現象 </a:t>
            </a:r>
            <a:r>
              <a:rPr lang="en-US" altLang="zh-CN" sz="4000" b="1" dirty="0" smtClean="0">
                <a:solidFill>
                  <a:srgbClr val="003192"/>
                </a:solidFill>
                <a:latin typeface="Arial" panose="020B0604020202020204" pitchFamily="34" charset="0"/>
                <a:cs typeface="Arial" panose="020B0604020202020204" pitchFamily="34" charset="0"/>
              </a:rPr>
              <a:t>Old World</a:t>
            </a:r>
            <a:endParaRPr lang="en-US" sz="4000" b="1" dirty="0">
              <a:solidFill>
                <a:srgbClr val="003192"/>
              </a:solidFill>
              <a:latin typeface="Arial" panose="020B0604020202020204" pitchFamily="34" charset="0"/>
              <a:cs typeface="Arial" panose="020B0604020202020204" pitchFamily="34" charset="0"/>
            </a:endParaRPr>
          </a:p>
        </p:txBody>
      </p:sp>
      <p:sp>
        <p:nvSpPr>
          <p:cNvPr id="3" name="Content Placeholder 2"/>
          <p:cNvSpPr>
            <a:spLocks noGrp="1"/>
          </p:cNvSpPr>
          <p:nvPr>
            <p:ph sz="quarter" idx="10"/>
          </p:nvPr>
        </p:nvSpPr>
        <p:spPr/>
        <p:txBody>
          <a:bodyPr/>
          <a:lstStyle/>
          <a:p>
            <a:r>
              <a:rPr lang="en-US" dirty="0" smtClean="0"/>
              <a:t>Photo of people</a:t>
            </a:r>
            <a:endParaRPr lang="en-US" dirty="0"/>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901874"/>
            <a:ext cx="9144000" cy="5334000"/>
          </a:xfrm>
          <a:prstGeom prst="rect">
            <a:avLst/>
          </a:prstGeom>
          <a:solidFill>
            <a:schemeClr val="bg1">
              <a:lumMod val="65000"/>
              <a:alpha val="58000"/>
            </a:schemeClr>
          </a:solidFill>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0404"/>
            <a:ext cx="9144000" cy="769441"/>
          </a:xfrm>
          <a:prstGeom prst="rect">
            <a:avLst/>
          </a:prstGeom>
          <a:noFill/>
        </p:spPr>
        <p:txBody>
          <a:bodyPr wrap="square" rtlCol="0">
            <a:spAutoFit/>
          </a:bodyPr>
          <a:lstStyle/>
          <a:p>
            <a:pPr algn="ctr"/>
            <a:r>
              <a:rPr lang="zh-CN" altLang="en-US" sz="4400" b="1" dirty="0" smtClean="0">
                <a:solidFill>
                  <a:srgbClr val="003192"/>
                </a:solidFill>
                <a:latin typeface="Arial" panose="020B0604020202020204" pitchFamily="34" charset="0"/>
                <a:cs typeface="Arial" panose="020B0604020202020204" pitchFamily="34" charset="0"/>
              </a:rPr>
              <a:t>以往的現象 </a:t>
            </a:r>
            <a:r>
              <a:rPr lang="en-US" altLang="zh-CN" sz="4400" b="1" dirty="0" smtClean="0">
                <a:solidFill>
                  <a:srgbClr val="003192"/>
                </a:solidFill>
                <a:latin typeface="Arial" panose="020B0604020202020204" pitchFamily="34" charset="0"/>
                <a:cs typeface="Arial" panose="020B0604020202020204" pitchFamily="34" charset="0"/>
              </a:rPr>
              <a:t>Old World</a:t>
            </a:r>
            <a:endParaRPr lang="en-US" altLang="zh-TW" sz="4400" b="1" dirty="0" smtClean="0">
              <a:solidFill>
                <a:srgbClr val="003192"/>
              </a:solidFill>
              <a:latin typeface="微软雅黑" panose="020B0503020204020204" pitchFamily="34" charset="-122"/>
              <a:ea typeface="微软雅黑" panose="020B0503020204020204" pitchFamily="34" charset="-122"/>
            </a:endParaRPr>
          </a:p>
        </p:txBody>
      </p:sp>
      <p:pic>
        <p:nvPicPr>
          <p:cNvPr id="1026" name="Picture 2" descr="C:\Users\lil014\Desktop\Selected photos\Selected photo\Selected photo\Flow 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853669"/>
            <a:ext cx="9144001" cy="546776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4800599" y="4217763"/>
            <a:ext cx="914401" cy="811437"/>
          </a:xfrm>
          <a:prstGeom prst="ellipse">
            <a:avLst/>
          </a:pr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81000" y="4324675"/>
            <a:ext cx="838200" cy="845457"/>
          </a:xfrm>
          <a:prstGeom prst="ellipse">
            <a:avLst/>
          </a:pr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1981200" y="4217763"/>
            <a:ext cx="762000" cy="699682"/>
          </a:xfrm>
          <a:prstGeom prst="ellipse">
            <a:avLst/>
          </a:pr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629400" y="4292382"/>
            <a:ext cx="671781" cy="625062"/>
          </a:xfrm>
          <a:prstGeom prst="ellipse">
            <a:avLst/>
          </a:pr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文本框 5"/>
          <p:cNvSpPr txBox="1"/>
          <p:nvPr/>
        </p:nvSpPr>
        <p:spPr>
          <a:xfrm>
            <a:off x="133350" y="4034882"/>
            <a:ext cx="1333500" cy="365760"/>
          </a:xfrm>
          <a:prstGeom prst="rect">
            <a:avLst/>
          </a:prstGeom>
          <a:noFill/>
        </p:spPr>
        <p:txBody>
          <a:bodyPr wrap="square" rtlCol="0">
            <a:spAutoFit/>
          </a:bodyPr>
          <a:lstStyle/>
          <a:p>
            <a:r>
              <a:rPr lang="zh-CN" altLang="en-US" b="1" dirty="0">
                <a:solidFill>
                  <a:srgbClr val="FFFF00"/>
                </a:solidFill>
                <a:latin typeface="Arial" panose="020B0604020202020204" pitchFamily="34" charset="0"/>
              </a:rPr>
              <a:t>客户</a:t>
            </a:r>
            <a:endParaRPr lang="en-US" altLang="zh-CN" b="1" dirty="0">
              <a:solidFill>
                <a:srgbClr val="FFFF00"/>
              </a:solidFill>
              <a:latin typeface="Arial" panose="020B0604020202020204" pitchFamily="34" charset="0"/>
            </a:endParaRPr>
          </a:p>
        </p:txBody>
      </p:sp>
      <p:sp>
        <p:nvSpPr>
          <p:cNvPr id="11" name="文本框 5"/>
          <p:cNvSpPr txBox="1"/>
          <p:nvPr/>
        </p:nvSpPr>
        <p:spPr>
          <a:xfrm>
            <a:off x="1695450" y="3821522"/>
            <a:ext cx="1333500" cy="365760"/>
          </a:xfrm>
          <a:prstGeom prst="rect">
            <a:avLst/>
          </a:prstGeom>
          <a:noFill/>
        </p:spPr>
        <p:txBody>
          <a:bodyPr wrap="square" rtlCol="0">
            <a:spAutoFit/>
          </a:bodyPr>
          <a:lstStyle/>
          <a:p>
            <a:r>
              <a:rPr lang="zh-CN" altLang="en-US" b="1" dirty="0">
                <a:solidFill>
                  <a:srgbClr val="FFFF00"/>
                </a:solidFill>
                <a:latin typeface="Arial" panose="020B0604020202020204" pitchFamily="34" charset="0"/>
              </a:rPr>
              <a:t>客户</a:t>
            </a:r>
            <a:endParaRPr lang="en-US" altLang="zh-CN" b="1" dirty="0">
              <a:solidFill>
                <a:srgbClr val="FFFF00"/>
              </a:solidFill>
              <a:latin typeface="Arial" panose="020B0604020202020204" pitchFamily="34" charset="0"/>
            </a:endParaRPr>
          </a:p>
        </p:txBody>
      </p:sp>
      <p:sp>
        <p:nvSpPr>
          <p:cNvPr id="12" name="文本框 5"/>
          <p:cNvSpPr txBox="1"/>
          <p:nvPr/>
        </p:nvSpPr>
        <p:spPr>
          <a:xfrm>
            <a:off x="4606917" y="3791042"/>
            <a:ext cx="1333500" cy="365760"/>
          </a:xfrm>
          <a:prstGeom prst="rect">
            <a:avLst/>
          </a:prstGeom>
          <a:noFill/>
        </p:spPr>
        <p:txBody>
          <a:bodyPr wrap="square" rtlCol="0">
            <a:spAutoFit/>
          </a:bodyPr>
          <a:lstStyle/>
          <a:p>
            <a:r>
              <a:rPr lang="zh-CN" altLang="en-US" b="1" dirty="0">
                <a:solidFill>
                  <a:srgbClr val="FFFF00"/>
                </a:solidFill>
                <a:latin typeface="Arial" panose="020B0604020202020204" pitchFamily="34" charset="0"/>
              </a:rPr>
              <a:t>客户</a:t>
            </a:r>
            <a:endParaRPr lang="en-US" altLang="zh-CN" b="1" dirty="0">
              <a:solidFill>
                <a:srgbClr val="FFFF00"/>
              </a:solidFill>
              <a:latin typeface="Arial" panose="020B0604020202020204" pitchFamily="34" charset="0"/>
            </a:endParaRPr>
          </a:p>
        </p:txBody>
      </p:sp>
      <p:sp>
        <p:nvSpPr>
          <p:cNvPr id="13" name="文本框 5"/>
          <p:cNvSpPr txBox="1"/>
          <p:nvPr/>
        </p:nvSpPr>
        <p:spPr>
          <a:xfrm>
            <a:off x="6257605" y="3922943"/>
            <a:ext cx="1333500" cy="365760"/>
          </a:xfrm>
          <a:prstGeom prst="rect">
            <a:avLst/>
          </a:prstGeom>
          <a:noFill/>
        </p:spPr>
        <p:txBody>
          <a:bodyPr wrap="square" rtlCol="0">
            <a:spAutoFit/>
          </a:bodyPr>
          <a:lstStyle/>
          <a:p>
            <a:r>
              <a:rPr lang="zh-CN" altLang="en-US" b="1" dirty="0">
                <a:solidFill>
                  <a:srgbClr val="FFFF00"/>
                </a:solidFill>
                <a:latin typeface="Arial" panose="020B0604020202020204" pitchFamily="34" charset="0"/>
              </a:rPr>
              <a:t>客户</a:t>
            </a:r>
            <a:endParaRPr lang="en-US" altLang="zh-CN" b="1" dirty="0">
              <a:solidFill>
                <a:srgbClr val="FFFF00"/>
              </a:solidFill>
              <a:latin typeface="Arial" panose="020B0604020202020204" pitchFamily="34" charset="0"/>
            </a:endParaRPr>
          </a:p>
        </p:txBody>
      </p:sp>
    </p:spTree>
    <p:extLst>
      <p:ext uri="{BB962C8B-B14F-4D97-AF65-F5344CB8AC3E}">
        <p14:creationId xmlns:p14="http://schemas.microsoft.com/office/powerpoint/2010/main" val="14203759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029" y="0"/>
            <a:ext cx="8229600" cy="914401"/>
          </a:xfrm>
        </p:spPr>
        <p:txBody>
          <a:bodyPr>
            <a:normAutofit/>
          </a:bodyPr>
          <a:lstStyle/>
          <a:p>
            <a:r>
              <a:rPr lang="zh-CN" altLang="en-US" sz="4000" b="1" dirty="0" smtClean="0">
                <a:solidFill>
                  <a:srgbClr val="003192"/>
                </a:solidFill>
                <a:latin typeface="Arial" panose="020B0604020202020204" pitchFamily="34" charset="0"/>
                <a:cs typeface="Arial" panose="020B0604020202020204" pitchFamily="34" charset="0"/>
              </a:rPr>
              <a:t>我們的客戶 </a:t>
            </a:r>
            <a:r>
              <a:rPr lang="en-US" altLang="zh-CN" sz="4000" b="1" dirty="0" smtClean="0">
                <a:solidFill>
                  <a:srgbClr val="003192"/>
                </a:solidFill>
                <a:latin typeface="Arial" panose="020B0604020202020204" pitchFamily="34" charset="0"/>
                <a:cs typeface="Arial" panose="020B0604020202020204" pitchFamily="34" charset="0"/>
              </a:rPr>
              <a:t>Customer</a:t>
            </a:r>
            <a:endParaRPr lang="en-US" sz="4000" b="1" dirty="0">
              <a:solidFill>
                <a:srgbClr val="003192"/>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r>
              <a:rPr lang="en-US" dirty="0" smtClean="0"/>
              <a:t>Pls put in a photo with exhibitors waiting for customers impatiently, not a happy face</a:t>
            </a:r>
            <a:endParaRPr lang="en-US" dirty="0"/>
          </a:p>
        </p:txBody>
      </p:sp>
      <p:pic>
        <p:nvPicPr>
          <p:cNvPr id="2050" name="Picture 2" descr="C:\Users\leejo\Desktop\Exhibition_Booth.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658" y="914401"/>
            <a:ext cx="9128342" cy="533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图片 4" descr="pTq8B6k6c"/>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920230" y="4669790"/>
            <a:ext cx="1473835" cy="1456690"/>
          </a:xfrm>
          <a:prstGeom prst="ellipse">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fontScale="90000"/>
          </a:bodyPr>
          <a:lstStyle/>
          <a:p>
            <a:r>
              <a:rPr lang="zh-CN" altLang="en-US" sz="4000" b="1" dirty="0" smtClean="0">
                <a:solidFill>
                  <a:srgbClr val="003192"/>
                </a:solidFill>
                <a:latin typeface="Arial" panose="020B0604020202020204" pitchFamily="34" charset="0"/>
                <a:cs typeface="Arial" panose="020B0604020202020204" pitchFamily="34" charset="0"/>
              </a:rPr>
              <a:t>我們的世界正在改變  </a:t>
            </a:r>
            <a:r>
              <a:rPr lang="en-US" altLang="zh-CN" sz="4000" b="1" dirty="0" smtClean="0">
                <a:solidFill>
                  <a:srgbClr val="003192"/>
                </a:solidFill>
                <a:latin typeface="Arial" panose="020B0604020202020204" pitchFamily="34" charset="0"/>
                <a:cs typeface="Arial" panose="020B0604020202020204" pitchFamily="34" charset="0"/>
              </a:rPr>
              <a:t>A Changing World</a:t>
            </a:r>
            <a:endParaRPr lang="en-US" sz="4000" b="1" dirty="0">
              <a:solidFill>
                <a:srgbClr val="003192"/>
              </a:solidFill>
              <a:latin typeface="Arial" panose="020B0604020202020204" pitchFamily="34" charset="0"/>
              <a:cs typeface="Arial" panose="020B0604020202020204" pitchFamily="34" charset="0"/>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449" y="990600"/>
            <a:ext cx="9157449" cy="533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293326" y="4134110"/>
            <a:ext cx="663608" cy="609600"/>
          </a:xfrm>
          <a:prstGeom prst="ellipse">
            <a:avLst/>
          </a:prstGeom>
          <a:solidFill>
            <a:srgbClr val="003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Arial" panose="020B0604020202020204" pitchFamily="34" charset="0"/>
              <a:cs typeface="Arial" panose="020B0604020202020204" pitchFamily="34" charset="0"/>
            </a:endParaRPr>
          </a:p>
        </p:txBody>
      </p:sp>
      <p:sp>
        <p:nvSpPr>
          <p:cNvPr id="19" name="Oval 18"/>
          <p:cNvSpPr/>
          <p:nvPr/>
        </p:nvSpPr>
        <p:spPr>
          <a:xfrm>
            <a:off x="275024" y="3207307"/>
            <a:ext cx="677450" cy="609600"/>
          </a:xfrm>
          <a:prstGeom prst="ellipse">
            <a:avLst/>
          </a:prstGeom>
          <a:solidFill>
            <a:srgbClr val="003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03192"/>
              </a:solidFill>
              <a:latin typeface="Arial" panose="020B0604020202020204" pitchFamily="34" charset="0"/>
              <a:cs typeface="Arial" panose="020B0604020202020204" pitchFamily="34" charset="0"/>
            </a:endParaRPr>
          </a:p>
        </p:txBody>
      </p:sp>
      <p:sp>
        <p:nvSpPr>
          <p:cNvPr id="18" name="Oval 17"/>
          <p:cNvSpPr/>
          <p:nvPr/>
        </p:nvSpPr>
        <p:spPr>
          <a:xfrm>
            <a:off x="292260" y="2192054"/>
            <a:ext cx="677450" cy="609600"/>
          </a:xfrm>
          <a:prstGeom prst="ellipse">
            <a:avLst/>
          </a:prstGeom>
          <a:solidFill>
            <a:srgbClr val="003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0" y="152400"/>
            <a:ext cx="9115816" cy="914400"/>
          </a:xfrm>
        </p:spPr>
        <p:txBody>
          <a:bodyPr>
            <a:normAutofit fontScale="90000"/>
          </a:bodyPr>
          <a:lstStyle/>
          <a:p>
            <a:r>
              <a:rPr lang="zh-CN" altLang="en-US" sz="4000" b="1" dirty="0" smtClean="0">
                <a:solidFill>
                  <a:srgbClr val="003192"/>
                </a:solidFill>
                <a:latin typeface="Arial" panose="020B0604020202020204" pitchFamily="34" charset="0"/>
                <a:cs typeface="Arial" panose="020B0604020202020204" pitchFamily="34" charset="0"/>
              </a:rPr>
              <a:t>我們客戶的需求與期望已經改變</a:t>
            </a:r>
            <a:r>
              <a:rPr lang="en-US" altLang="zh-CN" sz="4000" b="1" dirty="0" smtClean="0">
                <a:solidFill>
                  <a:srgbClr val="003192"/>
                </a:solidFill>
                <a:latin typeface="Arial" panose="020B0604020202020204" pitchFamily="34" charset="0"/>
                <a:cs typeface="Arial" panose="020B0604020202020204" pitchFamily="34" charset="0"/>
              </a:rPr>
              <a:t/>
            </a:r>
            <a:br>
              <a:rPr lang="en-US" altLang="zh-CN" sz="4000" b="1" dirty="0" smtClean="0">
                <a:solidFill>
                  <a:srgbClr val="003192"/>
                </a:solidFill>
                <a:latin typeface="Arial" panose="020B0604020202020204" pitchFamily="34" charset="0"/>
                <a:cs typeface="Arial" panose="020B0604020202020204" pitchFamily="34" charset="0"/>
              </a:rPr>
            </a:br>
            <a:r>
              <a:rPr lang="en-US" altLang="zh-CN" sz="4000" b="1" dirty="0" smtClean="0">
                <a:solidFill>
                  <a:srgbClr val="003192"/>
                </a:solidFill>
                <a:latin typeface="Arial" panose="020B0604020202020204" pitchFamily="34" charset="0"/>
                <a:cs typeface="Arial" panose="020B0604020202020204" pitchFamily="34" charset="0"/>
              </a:rPr>
              <a:t>Expectations had changed</a:t>
            </a:r>
            <a:endParaRPr lang="en-US" sz="4000" b="1" dirty="0">
              <a:solidFill>
                <a:srgbClr val="003192"/>
              </a:solidFill>
              <a:latin typeface="Arial" panose="020B0604020202020204" pitchFamily="34" charset="0"/>
              <a:cs typeface="Arial" panose="020B0604020202020204" pitchFamily="34" charset="0"/>
            </a:endParaRPr>
          </a:p>
        </p:txBody>
      </p:sp>
      <p:sp>
        <p:nvSpPr>
          <p:cNvPr id="5" name="Oval 4"/>
          <p:cNvSpPr/>
          <p:nvPr/>
        </p:nvSpPr>
        <p:spPr>
          <a:xfrm>
            <a:off x="291671" y="1221875"/>
            <a:ext cx="677450" cy="609600"/>
          </a:xfrm>
          <a:prstGeom prst="ellipse">
            <a:avLst/>
          </a:prstGeom>
          <a:solidFill>
            <a:srgbClr val="003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631" y="1221875"/>
            <a:ext cx="562236" cy="609600"/>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432" y="2275301"/>
            <a:ext cx="443106" cy="443106"/>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324" y="4203177"/>
            <a:ext cx="447675" cy="447675"/>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506" y="3292511"/>
            <a:ext cx="439192" cy="439192"/>
          </a:xfrm>
          <a:prstGeom prst="rect">
            <a:avLst/>
          </a:prstGeom>
        </p:spPr>
      </p:pic>
      <p:sp>
        <p:nvSpPr>
          <p:cNvPr id="28" name="Oval 27"/>
          <p:cNvSpPr/>
          <p:nvPr/>
        </p:nvSpPr>
        <p:spPr>
          <a:xfrm>
            <a:off x="280002" y="5058427"/>
            <a:ext cx="677450" cy="609600"/>
          </a:xfrm>
          <a:prstGeom prst="ellipse">
            <a:avLst/>
          </a:prstGeom>
          <a:solidFill>
            <a:srgbClr val="003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562" y="5087654"/>
            <a:ext cx="457200" cy="457200"/>
          </a:xfrm>
          <a:prstGeom prst="rect">
            <a:avLst/>
          </a:prstGeom>
        </p:spPr>
      </p:pic>
      <p:sp>
        <p:nvSpPr>
          <p:cNvPr id="3" name="TextBox 2"/>
          <p:cNvSpPr txBox="1"/>
          <p:nvPr/>
        </p:nvSpPr>
        <p:spPr>
          <a:xfrm>
            <a:off x="1114816" y="1300619"/>
            <a:ext cx="8001000" cy="461665"/>
          </a:xfrm>
          <a:prstGeom prst="rect">
            <a:avLst/>
          </a:prstGeom>
          <a:noFill/>
        </p:spPr>
        <p:txBody>
          <a:bodyPr wrap="square" rtlCol="0">
            <a:spAutoFit/>
          </a:bodyPr>
          <a:lstStyle/>
          <a:p>
            <a:r>
              <a:rPr lang="zh-CN" altLang="en-US" sz="2400" dirty="0" smtClean="0">
                <a:solidFill>
                  <a:srgbClr val="002060"/>
                </a:solidFill>
                <a:latin typeface="Arial" panose="020B0604020202020204" pitchFamily="34" charset="0"/>
                <a:cs typeface="Arial" panose="020B0604020202020204" pitchFamily="34" charset="0"/>
              </a:rPr>
              <a:t>要求投資得到更高的回報</a:t>
            </a:r>
            <a:r>
              <a:rPr lang="en-US" sz="2400" dirty="0" smtClean="0">
                <a:solidFill>
                  <a:srgbClr val="002060"/>
                </a:solidFill>
                <a:latin typeface="Arial" panose="020B0604020202020204" pitchFamily="34" charset="0"/>
                <a:cs typeface="Arial" panose="020B0604020202020204" pitchFamily="34" charset="0"/>
              </a:rPr>
              <a:t> </a:t>
            </a:r>
            <a:endParaRPr lang="en-US" sz="2400" dirty="0">
              <a:solidFill>
                <a:srgbClr val="002060"/>
              </a:solidFill>
              <a:latin typeface="Arial" panose="020B0604020202020204" pitchFamily="34" charset="0"/>
              <a:cs typeface="Arial" panose="020B0604020202020204" pitchFamily="34" charset="0"/>
            </a:endParaRPr>
          </a:p>
        </p:txBody>
      </p:sp>
      <p:sp>
        <p:nvSpPr>
          <p:cNvPr id="30" name="TextBox 29"/>
          <p:cNvSpPr txBox="1"/>
          <p:nvPr/>
        </p:nvSpPr>
        <p:spPr>
          <a:xfrm>
            <a:off x="1143000" y="2339989"/>
            <a:ext cx="8001000" cy="461665"/>
          </a:xfrm>
          <a:prstGeom prst="rect">
            <a:avLst/>
          </a:prstGeom>
          <a:noFill/>
        </p:spPr>
        <p:txBody>
          <a:bodyPr wrap="square" rtlCol="0">
            <a:spAutoFit/>
          </a:bodyPr>
          <a:lstStyle/>
          <a:p>
            <a:r>
              <a:rPr lang="zh-CN" altLang="en-US" sz="2400" dirty="0" smtClean="0">
                <a:solidFill>
                  <a:srgbClr val="002060"/>
                </a:solidFill>
                <a:latin typeface="Arial" panose="020B0604020202020204" pitchFamily="34" charset="0"/>
                <a:cs typeface="Arial" panose="020B0604020202020204" pitchFamily="34" charset="0"/>
              </a:rPr>
              <a:t>相關及有意義的內容</a:t>
            </a:r>
            <a:r>
              <a:rPr lang="en-US" sz="2400" dirty="0" smtClean="0">
                <a:solidFill>
                  <a:srgbClr val="002060"/>
                </a:solidFill>
                <a:latin typeface="Arial" panose="020B0604020202020204" pitchFamily="34" charset="0"/>
                <a:cs typeface="Arial" panose="020B0604020202020204" pitchFamily="34" charset="0"/>
              </a:rPr>
              <a:t> </a:t>
            </a:r>
            <a:endParaRPr lang="en-US" sz="2400" dirty="0">
              <a:solidFill>
                <a:srgbClr val="002060"/>
              </a:solidFill>
              <a:latin typeface="Arial" panose="020B0604020202020204" pitchFamily="34" charset="0"/>
              <a:cs typeface="Arial" panose="020B0604020202020204" pitchFamily="34" charset="0"/>
            </a:endParaRPr>
          </a:p>
        </p:txBody>
      </p:sp>
      <p:sp>
        <p:nvSpPr>
          <p:cNvPr id="31" name="TextBox 30"/>
          <p:cNvSpPr txBox="1"/>
          <p:nvPr/>
        </p:nvSpPr>
        <p:spPr>
          <a:xfrm>
            <a:off x="1143000" y="3317273"/>
            <a:ext cx="7620000" cy="461665"/>
          </a:xfrm>
          <a:prstGeom prst="rect">
            <a:avLst/>
          </a:prstGeom>
          <a:noFill/>
        </p:spPr>
        <p:txBody>
          <a:bodyPr wrap="square" rtlCol="0">
            <a:spAutoFit/>
          </a:bodyPr>
          <a:lstStyle/>
          <a:p>
            <a:r>
              <a:rPr lang="zh-CN" altLang="en-US" sz="2400" dirty="0" smtClean="0">
                <a:solidFill>
                  <a:srgbClr val="002060"/>
                </a:solidFill>
                <a:latin typeface="Arial" panose="020B0604020202020204" pitchFamily="34" charset="0"/>
                <a:cs typeface="Arial" panose="020B0604020202020204" pitchFamily="34" charset="0"/>
              </a:rPr>
              <a:t>全年的交流</a:t>
            </a:r>
            <a:endParaRPr lang="en-US" sz="2400" dirty="0">
              <a:solidFill>
                <a:srgbClr val="002060"/>
              </a:solidFill>
              <a:latin typeface="Arial" panose="020B0604020202020204" pitchFamily="34" charset="0"/>
              <a:cs typeface="Arial" panose="020B0604020202020204" pitchFamily="34" charset="0"/>
            </a:endParaRPr>
          </a:p>
        </p:txBody>
      </p:sp>
      <p:sp>
        <p:nvSpPr>
          <p:cNvPr id="32" name="TextBox 31"/>
          <p:cNvSpPr txBox="1"/>
          <p:nvPr/>
        </p:nvSpPr>
        <p:spPr>
          <a:xfrm>
            <a:off x="1161789" y="4292715"/>
            <a:ext cx="7620000" cy="461665"/>
          </a:xfrm>
          <a:prstGeom prst="rect">
            <a:avLst/>
          </a:prstGeom>
          <a:noFill/>
        </p:spPr>
        <p:txBody>
          <a:bodyPr wrap="square" rtlCol="0">
            <a:spAutoFit/>
          </a:bodyPr>
          <a:lstStyle/>
          <a:p>
            <a:r>
              <a:rPr lang="zh-CN" altLang="en-US" sz="2400" dirty="0" smtClean="0">
                <a:solidFill>
                  <a:srgbClr val="002060"/>
                </a:solidFill>
                <a:latin typeface="Arial" panose="020B0604020202020204" pitchFamily="34" charset="0"/>
                <a:cs typeface="Arial" panose="020B0604020202020204" pitchFamily="34" charset="0"/>
              </a:rPr>
              <a:t>體驗良好</a:t>
            </a:r>
            <a:endParaRPr lang="en-US" sz="2400" dirty="0">
              <a:solidFill>
                <a:srgbClr val="002060"/>
              </a:solidFill>
              <a:latin typeface="Arial" panose="020B0604020202020204" pitchFamily="34" charset="0"/>
              <a:cs typeface="Arial" panose="020B0604020202020204" pitchFamily="34" charset="0"/>
            </a:endParaRPr>
          </a:p>
        </p:txBody>
      </p:sp>
      <p:sp>
        <p:nvSpPr>
          <p:cNvPr id="33" name="TextBox 32"/>
          <p:cNvSpPr txBox="1"/>
          <p:nvPr/>
        </p:nvSpPr>
        <p:spPr>
          <a:xfrm>
            <a:off x="1161789" y="5206362"/>
            <a:ext cx="7620000" cy="461665"/>
          </a:xfrm>
          <a:prstGeom prst="rect">
            <a:avLst/>
          </a:prstGeom>
          <a:noFill/>
        </p:spPr>
        <p:txBody>
          <a:bodyPr wrap="square" rtlCol="0">
            <a:spAutoFit/>
          </a:bodyPr>
          <a:lstStyle/>
          <a:p>
            <a:r>
              <a:rPr lang="zh-CN" altLang="en-US" sz="2400" dirty="0" smtClean="0">
                <a:solidFill>
                  <a:srgbClr val="002060"/>
                </a:solidFill>
                <a:latin typeface="Arial" panose="020B0604020202020204" pitchFamily="34" charset="0"/>
                <a:cs typeface="Arial" panose="020B0604020202020204" pitchFamily="34" charset="0"/>
              </a:rPr>
              <a:t>個性化</a:t>
            </a:r>
            <a:r>
              <a:rPr lang="en-US" sz="2400" dirty="0" smtClean="0">
                <a:solidFill>
                  <a:srgbClr val="002060"/>
                </a:solidFill>
                <a:latin typeface="Arial" panose="020B0604020202020204" pitchFamily="34" charset="0"/>
                <a:cs typeface="Arial" panose="020B0604020202020204" pitchFamily="34" charset="0"/>
              </a:rPr>
              <a:t> </a:t>
            </a:r>
            <a:endParaRPr lang="en-US" sz="2400" dirty="0">
              <a:solidFill>
                <a:srgbClr val="00206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1343" y="3723919"/>
            <a:ext cx="3183364" cy="3005095"/>
          </a:xfrm>
          <a:prstGeom prst="rect">
            <a:avLst/>
          </a:prstGeom>
          <a:ln>
            <a:noFill/>
          </a:ln>
          <a:effectLst>
            <a:softEdge rad="112500"/>
          </a:effectLst>
        </p:spPr>
      </p:pic>
      <p:sp>
        <p:nvSpPr>
          <p:cNvPr id="7" name="TextBox 6"/>
          <p:cNvSpPr txBox="1"/>
          <p:nvPr/>
        </p:nvSpPr>
        <p:spPr>
          <a:xfrm>
            <a:off x="6768152" y="4729308"/>
            <a:ext cx="1849737" cy="400110"/>
          </a:xfrm>
          <a:prstGeom prst="rect">
            <a:avLst/>
          </a:prstGeom>
          <a:noFill/>
        </p:spPr>
        <p:txBody>
          <a:bodyPr wrap="square" rtlCol="0">
            <a:spAutoFit/>
          </a:bodyPr>
          <a:lstStyle/>
          <a:p>
            <a:pPr algn="ctr"/>
            <a:r>
              <a:rPr lang="zh-CN" altLang="en-US" sz="2000" b="1" dirty="0">
                <a:solidFill>
                  <a:srgbClr val="C00000"/>
                </a:solidFill>
                <a:latin typeface="Arial" panose="020B0604020202020204" pitchFamily="34" charset="0"/>
                <a:cs typeface="Arial" panose="020B0604020202020204" pitchFamily="34" charset="0"/>
              </a:rPr>
              <a:t>新</a:t>
            </a:r>
            <a:r>
              <a:rPr lang="zh-CN" altLang="en-US" sz="2000" b="1" dirty="0" smtClean="0">
                <a:solidFill>
                  <a:srgbClr val="C00000"/>
                </a:solidFill>
                <a:latin typeface="Arial" panose="020B0604020202020204" pitchFamily="34" charset="0"/>
                <a:cs typeface="Arial" panose="020B0604020202020204" pitchFamily="34" charset="0"/>
              </a:rPr>
              <a:t>的预期！</a:t>
            </a:r>
            <a:endParaRPr lang="en-US" sz="2000" b="1" dirty="0">
              <a:solidFill>
                <a:srgbClr val="C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9" grpId="0" animBg="1"/>
      <p:bldP spid="18" grpId="0" animBg="1"/>
      <p:bldP spid="5" grpId="0" animBg="1"/>
      <p:bldP spid="28" grpId="0" animBg="1"/>
      <p:bldP spid="3" grpId="0"/>
      <p:bldP spid="30" grpId="0"/>
      <p:bldP spid="31" grpId="0"/>
      <p:bldP spid="32" grpId="0"/>
      <p:bldP spid="33"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3703</TotalTime>
  <Words>2199</Words>
  <Application>Microsoft Office PowerPoint</Application>
  <PresentationFormat>On-screen Show (4:3)</PresentationFormat>
  <Paragraphs>240</Paragraphs>
  <Slides>32</Slides>
  <Notes>16</Notes>
  <HiddenSlides>0</HiddenSlides>
  <MMClips>0</MMClips>
  <ScaleCrop>false</ScaleCrop>
  <HeadingPairs>
    <vt:vector size="4" baseType="variant">
      <vt:variant>
        <vt:lpstr>Theme</vt:lpstr>
      </vt:variant>
      <vt:variant>
        <vt:i4>6</vt:i4>
      </vt:variant>
      <vt:variant>
        <vt:lpstr>Slide Titles</vt:lpstr>
      </vt:variant>
      <vt:variant>
        <vt:i4>32</vt:i4>
      </vt:variant>
    </vt:vector>
  </HeadingPairs>
  <TitlesOfParts>
    <vt:vector size="38" baseType="lpstr">
      <vt:lpstr>Office Theme</vt:lpstr>
      <vt:lpstr>2_Default Design</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以往的現象 Old World</vt:lpstr>
      <vt:lpstr>PowerPoint Presentation</vt:lpstr>
      <vt:lpstr>我們的客戶 Customer</vt:lpstr>
      <vt:lpstr>我們的世界正在改變  A Changing World</vt:lpstr>
      <vt:lpstr>我們客戶的需求與期望已經改變 Expectations had changed</vt:lpstr>
      <vt:lpstr>PowerPoint Presentation</vt:lpstr>
      <vt:lpstr>PowerPoint Presentation</vt:lpstr>
      <vt:lpstr>PowerPoint Presentation</vt:lpstr>
      <vt:lpstr>商務配對程式 Match-making process  </vt:lpstr>
      <vt:lpstr>全年交流 Community</vt:lpstr>
      <vt:lpstr>PowerPoint Presentation</vt:lpstr>
      <vt:lpstr>PowerPoint Presentation</vt:lpstr>
      <vt:lpstr>PowerPoint Presentation</vt:lpstr>
      <vt:lpstr>PowerPoint Presentation</vt:lpstr>
      <vt:lpstr>體驗型展會 Experiential Shows </vt:lpstr>
      <vt:lpstr>動態熱力圖 Heat Map</vt:lpstr>
      <vt:lpstr>即時大數據呈現 Big Data</vt:lpstr>
      <vt:lpstr>Reed Connect APP</vt:lpstr>
      <vt:lpstr>PowerPoint Presentation</vt:lpstr>
      <vt:lpstr>PowerPoint Presentation</vt:lpstr>
      <vt:lpstr>觀眾可在展位元掃描展商及展品資訊 Scanning </vt:lpstr>
      <vt:lpstr>線上TOP人氣產品 The Big Hits</vt:lpstr>
      <vt:lpstr>優勢 Benefits</vt:lpstr>
      <vt:lpstr>PowerPoint Presentation</vt:lpstr>
      <vt:lpstr>PowerPoint Presentation</vt:lpstr>
      <vt:lpstr>PowerPoint Presentation</vt:lpstr>
      <vt:lpstr>PowerPoint Presentation</vt:lpstr>
      <vt:lpstr>PowerPoint Presentation</vt:lpstr>
    </vt:vector>
  </TitlesOfParts>
  <Company>Reed Exhibitions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Jiang, Albee (RX)</dc:creator>
  <cp:lastModifiedBy>Lee, Josephine (RX-China)</cp:lastModifiedBy>
  <cp:revision>251</cp:revision>
  <cp:lastPrinted>2016-11-09T03:24:00Z</cp:lastPrinted>
  <dcterms:created xsi:type="dcterms:W3CDTF">2016-10-31T07:54:00Z</dcterms:created>
  <dcterms:modified xsi:type="dcterms:W3CDTF">2017-11-28T06:45:09Z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2052-10.1.0.6029</vt:lpwstr>
  </property>
</Properties>
</file>