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0" r:id="rId1"/>
  </p:sldMasterIdLst>
  <p:notesMasterIdLst>
    <p:notesMasterId r:id="rId22"/>
  </p:notesMasterIdLst>
  <p:handoutMasterIdLst>
    <p:handoutMasterId r:id="rId23"/>
  </p:handoutMasterIdLst>
  <p:sldIdLst>
    <p:sldId id="572" r:id="rId2"/>
    <p:sldId id="644" r:id="rId3"/>
    <p:sldId id="626" r:id="rId4"/>
    <p:sldId id="606" r:id="rId5"/>
    <p:sldId id="635" r:id="rId6"/>
    <p:sldId id="640" r:id="rId7"/>
    <p:sldId id="612" r:id="rId8"/>
    <p:sldId id="614" r:id="rId9"/>
    <p:sldId id="646" r:id="rId10"/>
    <p:sldId id="641" r:id="rId11"/>
    <p:sldId id="637" r:id="rId12"/>
    <p:sldId id="633" r:id="rId13"/>
    <p:sldId id="647" r:id="rId14"/>
    <p:sldId id="648" r:id="rId15"/>
    <p:sldId id="649" r:id="rId16"/>
    <p:sldId id="619" r:id="rId17"/>
    <p:sldId id="627" r:id="rId18"/>
    <p:sldId id="632" r:id="rId19"/>
    <p:sldId id="620" r:id="rId20"/>
    <p:sldId id="621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956D831F-832C-449D-B785-25EAC68C8FD3}">
          <p14:sldIdLst>
            <p14:sldId id="572"/>
            <p14:sldId id="644"/>
            <p14:sldId id="626"/>
            <p14:sldId id="606"/>
            <p14:sldId id="635"/>
            <p14:sldId id="640"/>
            <p14:sldId id="612"/>
            <p14:sldId id="614"/>
            <p14:sldId id="646"/>
            <p14:sldId id="641"/>
            <p14:sldId id="637"/>
            <p14:sldId id="633"/>
            <p14:sldId id="647"/>
            <p14:sldId id="648"/>
            <p14:sldId id="649"/>
            <p14:sldId id="619"/>
            <p14:sldId id="627"/>
            <p14:sldId id="632"/>
            <p14:sldId id="620"/>
            <p14:sldId id="621"/>
          </p14:sldIdLst>
        </p14:section>
        <p14:section name="backup" id="{EC4E2383-1F2D-4085-8AB7-C1F2333E1D9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7106" userDrawn="1">
          <p15:clr>
            <a:srgbClr val="A4A3A4"/>
          </p15:clr>
        </p15:guide>
        <p15:guide id="5" pos="778" userDrawn="1">
          <p15:clr>
            <a:srgbClr val="A4A3A4"/>
          </p15:clr>
        </p15:guide>
        <p15:guide id="6" pos="6516" userDrawn="1">
          <p15:clr>
            <a:srgbClr val="A4A3A4"/>
          </p15:clr>
        </p15:guide>
        <p15:guide id="7" pos="488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kplus" initials="lp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0066FF"/>
    <a:srgbClr val="FF99FF"/>
    <a:srgbClr val="008000"/>
    <a:srgbClr val="FF66CC"/>
    <a:srgbClr val="7983BD"/>
    <a:srgbClr val="00FF00"/>
    <a:srgbClr val="9933FF"/>
    <a:srgbClr val="146884"/>
    <a:srgbClr val="A174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21" autoAdjust="0"/>
    <p:restoredTop sz="93883" autoAdjust="0"/>
  </p:normalViewPr>
  <p:slideViewPr>
    <p:cSldViewPr snapToGrid="0" showGuides="1">
      <p:cViewPr varScale="1">
        <p:scale>
          <a:sx n="105" d="100"/>
          <a:sy n="105" d="100"/>
        </p:scale>
        <p:origin x="366" y="132"/>
      </p:cViewPr>
      <p:guideLst>
        <p:guide orient="horz" pos="2092"/>
        <p:guide pos="7106"/>
        <p:guide pos="778"/>
        <p:guide pos="6516"/>
        <p:guide pos="4883"/>
      </p:guideLst>
    </p:cSldViewPr>
  </p:slideViewPr>
  <p:outlineViewPr>
    <p:cViewPr>
      <p:scale>
        <a:sx n="33" d="100"/>
        <a:sy n="33" d="100"/>
      </p:scale>
      <p:origin x="0" y="-499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30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ingJing\Desktop\figures_for_jin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2017</a:t>
            </a:r>
            <a:r>
              <a:rPr 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年首十個月的入境旅客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4872425802543903E-2"/>
          <c:y val="1.9899321538966099E-2"/>
          <c:w val="0.96889140271493202"/>
          <c:h val="0.761899450663415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'[figures_for_jing.xlsx]2017年首十個月的入境旅客'!$B$26</c:f>
              <c:strCache>
                <c:ptCount val="1"/>
                <c:pt idx="0">
                  <c:v>2017年首十個月的入境旅客人次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'[figures_for_jing.xlsx]2017年首十個月的入境旅客'!$A$27:$A$34</c:f>
              <c:strCache>
                <c:ptCount val="8"/>
                <c:pt idx="0">
                  <c:v>中國內地</c:v>
                </c:pt>
                <c:pt idx="1">
                  <c:v>香港</c:v>
                </c:pt>
                <c:pt idx="2">
                  <c:v>台灣</c:v>
                </c:pt>
                <c:pt idx="3">
                  <c:v>韓國</c:v>
                </c:pt>
                <c:pt idx="4">
                  <c:v>美國</c:v>
                </c:pt>
                <c:pt idx="5">
                  <c:v>澳洲</c:v>
                </c:pt>
                <c:pt idx="6">
                  <c:v>加拿大</c:v>
                </c:pt>
                <c:pt idx="7">
                  <c:v>英國</c:v>
                </c:pt>
              </c:strCache>
            </c:strRef>
          </c:cat>
          <c:val>
            <c:numRef>
              <c:f>'[figures_for_jing.xlsx]2017年首十個月的入境旅客'!$B$27:$B$34</c:f>
              <c:numCache>
                <c:formatCode>#,##0</c:formatCode>
                <c:ptCount val="8"/>
                <c:pt idx="0">
                  <c:v>18146396</c:v>
                </c:pt>
                <c:pt idx="1">
                  <c:v>5121902</c:v>
                </c:pt>
                <c:pt idx="2">
                  <c:v>887434</c:v>
                </c:pt>
                <c:pt idx="3">
                  <c:v>724637</c:v>
                </c:pt>
                <c:pt idx="4">
                  <c:v>148824</c:v>
                </c:pt>
                <c:pt idx="5">
                  <c:v>71317</c:v>
                </c:pt>
                <c:pt idx="6">
                  <c:v>59320</c:v>
                </c:pt>
                <c:pt idx="7">
                  <c:v>46917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494-4645-A69F-2B85341D828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06607336"/>
        <c:axId val="506607728"/>
      </c:barChart>
      <c:catAx>
        <c:axId val="5066073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en-US"/>
          </a:p>
        </c:txPr>
        <c:crossAx val="506607728"/>
        <c:crosses val="autoZero"/>
        <c:auto val="1"/>
        <c:lblAlgn val="ctr"/>
        <c:lblOffset val="100"/>
        <c:noMultiLvlLbl val="0"/>
      </c:catAx>
      <c:valAx>
        <c:axId val="506607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607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5">
        <a:lumMod val="5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6E511-2030-BB47-B54F-FE204C15FDED}" type="datetimeFigureOut">
              <a:rPr lang="en-US" smtClean="0"/>
              <a:t>11/12/2017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DBEA0-10A7-E74A-A796-B2EBED1DA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254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90ECD-74F5-4C6A-955F-E902F058A4E8}" type="datetimeFigureOut">
              <a:rPr lang="zh-CN" altLang="en-US" smtClean="0"/>
              <a:pPr/>
              <a:t>2017/12/11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BF2980-540F-4F7F-A4CC-709C5E98033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2584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244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F2980-540F-4F7F-A4CC-709C5E980331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243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48131" name="Notes Placeholder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755650" y="1335088"/>
            <a:ext cx="6048375" cy="3608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en-US" altLang="zh-CN"/>
              <a:t>Reality</a:t>
            </a:r>
          </a:p>
        </p:txBody>
      </p:sp>
    </p:spTree>
    <p:extLst>
      <p:ext uri="{BB962C8B-B14F-4D97-AF65-F5344CB8AC3E}">
        <p14:creationId xmlns:p14="http://schemas.microsoft.com/office/powerpoint/2010/main" val="3225612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Data source</a:t>
            </a:r>
            <a:r>
              <a:rPr lang="zh-CN" altLang="en-US" dirty="0"/>
              <a:t>：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zh-CN" altLang="en-US" dirty="0"/>
              <a:t>澳門統計局，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en-US" dirty="0"/>
              <a:t>https://www.telecompaper.com/news/macau-mobile-users-rise-to-208-million-in-october--1222163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F2980-540F-4F7F-A4CC-709C5E980331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320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Data source</a:t>
            </a:r>
            <a:r>
              <a:rPr lang="zh-CN" altLang="en-US" dirty="0"/>
              <a:t>：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zh-CN" altLang="en-US" dirty="0"/>
              <a:t>澳門統計局，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en-US" dirty="0"/>
              <a:t>https://www.telecompaper.com/news/macau-mobile-users-rise-to-208-million-in-october--1222163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F2980-540F-4F7F-A4CC-709C5E980331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800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Data source</a:t>
            </a:r>
            <a:r>
              <a:rPr lang="zh-CN" altLang="en-US" dirty="0"/>
              <a:t>：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zh-CN" altLang="en-US" dirty="0"/>
              <a:t>澳門統計局，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en-US" dirty="0"/>
              <a:t>https://www.telecompaper.com/news/macau-mobile-users-rise-to-208-million-in-october--1222163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F2980-540F-4F7F-A4CC-709C5E980331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668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Data source</a:t>
            </a:r>
            <a:r>
              <a:rPr lang="zh-CN" altLang="en-US" dirty="0"/>
              <a:t>：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zh-CN" altLang="en-US" dirty="0"/>
              <a:t>澳門統計局，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en-US" dirty="0"/>
              <a:t>https://www.telecompaper.com/news/macau-mobile-users-rise-to-208-million-in-october--1222163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F2980-540F-4F7F-A4CC-709C5E980331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589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F2980-540F-4F7F-A4CC-709C5E980331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127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居者忘老、寓者忘归、游者忘倦：居住在此的人忘记了年龄，一直住下去；借住在此的流连忘返，不想回去；来这里旅游的人，忘记了疲倦，一直游下去。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F2980-540F-4F7F-A4CC-709C5E980331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630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DE0F-5C6D-4BE9-AFC3-69FABD74FD96}" type="datetime1">
              <a:rPr lang="zh-CN" altLang="en-US" smtClean="0"/>
              <a:t>2017/12/11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 txBox="1">
            <a:spLocks noChangeAspect="1"/>
          </p:cNvSpPr>
          <p:nvPr userDrawn="1"/>
        </p:nvSpPr>
        <p:spPr>
          <a:xfrm>
            <a:off x="11130000" y="-1"/>
            <a:ext cx="398981" cy="45835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5000 w 10000"/>
              <a:gd name="connsiteY3" fmla="*/ 6734 h 8000"/>
              <a:gd name="connsiteX4" fmla="*/ 0 w 10000"/>
              <a:gd name="connsiteY4" fmla="*/ 8000 h 8000"/>
              <a:gd name="connsiteX5" fmla="*/ 0 w 10000"/>
              <a:gd name="connsiteY5" fmla="*/ 0 h 8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000 w 10000"/>
              <a:gd name="connsiteY3" fmla="*/ 7284 h 10000"/>
              <a:gd name="connsiteX4" fmla="*/ 0 w 10000"/>
              <a:gd name="connsiteY4" fmla="*/ 10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000 w 10000"/>
              <a:gd name="connsiteY3" fmla="*/ 7519 h 10000"/>
              <a:gd name="connsiteX4" fmla="*/ 0 w 10000"/>
              <a:gd name="connsiteY4" fmla="*/ 10000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5000" y="7519"/>
                </a:ln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rgbClr val="14546D"/>
          </a:solidFill>
        </p:spPr>
        <p:txBody>
          <a:bodyPr vert="horz" lIns="0" tIns="0" rIns="0" bIns="72000" rtlCol="0" anchor="ctr" anchorCtr="1"/>
          <a:lstStyle>
            <a:defPPr>
              <a:defRPr lang="zh-CN"/>
            </a:defPPr>
            <a:lvl1pPr marL="0" algn="r" defTabSz="914400" rtl="0" eaLnBrk="1" latinLnBrk="0" hangingPunct="1">
              <a:defRPr lang="en-US" sz="2200" b="0" kern="1200" smtClean="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charset="-122"/>
                <a:ea typeface="Microsoft YaHei" charset="-122"/>
                <a:cs typeface="Microsoft YaHei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26CA04-F4F8-F245-B3A7-B82A0E9542FD}" type="slidenum">
              <a:rPr lang="uk-UA" smtClean="0">
                <a:solidFill>
                  <a:srgbClr val="FFFF00"/>
                </a:solidFill>
              </a:rPr>
              <a:pPr/>
              <a:t>‹#›</a:t>
            </a:fld>
            <a:endParaRPr lang="uk-U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81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DDE4F-B24D-4894-8190-9E3C63E261C0}" type="datetime1">
              <a:rPr lang="zh-CN" altLang="en-US" smtClean="0"/>
              <a:t>2017/12/11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5867963" y="3244334"/>
            <a:ext cx="456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EB26CA04-F4F8-F245-B3A7-B82A0E9542FD}" type="slidenum">
              <a:rPr lang="uk-UA" smtClean="0"/>
              <a:pPr/>
              <a:t>‹#›</a:t>
            </a:fld>
            <a:endParaRPr lang="en-US" dirty="0"/>
          </a:p>
        </p:txBody>
      </p:sp>
      <p:sp>
        <p:nvSpPr>
          <p:cNvPr id="7" name="Slide Number Placeholder 5"/>
          <p:cNvSpPr txBox="1">
            <a:spLocks noChangeAspect="1"/>
          </p:cNvSpPr>
          <p:nvPr userDrawn="1"/>
        </p:nvSpPr>
        <p:spPr>
          <a:xfrm>
            <a:off x="11130000" y="-1"/>
            <a:ext cx="398981" cy="45835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5000 w 10000"/>
              <a:gd name="connsiteY3" fmla="*/ 6734 h 8000"/>
              <a:gd name="connsiteX4" fmla="*/ 0 w 10000"/>
              <a:gd name="connsiteY4" fmla="*/ 8000 h 8000"/>
              <a:gd name="connsiteX5" fmla="*/ 0 w 10000"/>
              <a:gd name="connsiteY5" fmla="*/ 0 h 8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000 w 10000"/>
              <a:gd name="connsiteY3" fmla="*/ 7284 h 10000"/>
              <a:gd name="connsiteX4" fmla="*/ 0 w 10000"/>
              <a:gd name="connsiteY4" fmla="*/ 10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000 w 10000"/>
              <a:gd name="connsiteY3" fmla="*/ 7519 h 10000"/>
              <a:gd name="connsiteX4" fmla="*/ 0 w 10000"/>
              <a:gd name="connsiteY4" fmla="*/ 10000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5000" y="7519"/>
                </a:ln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rgbClr val="14546D"/>
          </a:solidFill>
        </p:spPr>
        <p:txBody>
          <a:bodyPr vert="horz" lIns="0" tIns="0" rIns="0" bIns="72000" rtlCol="0" anchor="ctr" anchorCtr="1"/>
          <a:lstStyle>
            <a:defPPr>
              <a:defRPr lang="zh-CN"/>
            </a:defPPr>
            <a:lvl1pPr marL="0" algn="r" defTabSz="914400" rtl="0" eaLnBrk="1" latinLnBrk="0" hangingPunct="1">
              <a:defRPr lang="en-US" sz="2200" b="0" kern="1200" smtClean="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charset="-122"/>
                <a:ea typeface="Microsoft YaHei" charset="-122"/>
                <a:cs typeface="Microsoft YaHei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26CA04-F4F8-F245-B3A7-B82A0E9542FD}" type="slidenum">
              <a:rPr lang="uk-UA" smtClean="0">
                <a:solidFill>
                  <a:srgbClr val="FFFF00"/>
                </a:solidFill>
              </a:rPr>
              <a:pPr/>
              <a:t>‹#›</a:t>
            </a:fld>
            <a:endParaRPr lang="uk-U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121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B507-1057-4D01-A660-ABF1E44A8F9B}" type="datetime1">
              <a:rPr lang="zh-CN" altLang="en-US" smtClean="0"/>
              <a:t>2017/12/11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5"/>
          <p:cNvSpPr txBox="1">
            <a:spLocks noChangeAspect="1"/>
          </p:cNvSpPr>
          <p:nvPr userDrawn="1"/>
        </p:nvSpPr>
        <p:spPr>
          <a:xfrm>
            <a:off x="11130000" y="-1"/>
            <a:ext cx="398981" cy="45835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5000 w 10000"/>
              <a:gd name="connsiteY3" fmla="*/ 6734 h 8000"/>
              <a:gd name="connsiteX4" fmla="*/ 0 w 10000"/>
              <a:gd name="connsiteY4" fmla="*/ 8000 h 8000"/>
              <a:gd name="connsiteX5" fmla="*/ 0 w 10000"/>
              <a:gd name="connsiteY5" fmla="*/ 0 h 8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000 w 10000"/>
              <a:gd name="connsiteY3" fmla="*/ 7284 h 10000"/>
              <a:gd name="connsiteX4" fmla="*/ 0 w 10000"/>
              <a:gd name="connsiteY4" fmla="*/ 10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000 w 10000"/>
              <a:gd name="connsiteY3" fmla="*/ 7519 h 10000"/>
              <a:gd name="connsiteX4" fmla="*/ 0 w 10000"/>
              <a:gd name="connsiteY4" fmla="*/ 10000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5000" y="7519"/>
                </a:ln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rgbClr val="14546D"/>
          </a:solidFill>
        </p:spPr>
        <p:txBody>
          <a:bodyPr vert="horz" lIns="0" tIns="0" rIns="0" bIns="72000" rtlCol="0" anchor="ctr" anchorCtr="1"/>
          <a:lstStyle>
            <a:defPPr>
              <a:defRPr lang="zh-CN"/>
            </a:defPPr>
            <a:lvl1pPr marL="0" algn="r" defTabSz="914400" rtl="0" eaLnBrk="1" latinLnBrk="0" hangingPunct="1">
              <a:defRPr lang="en-US" sz="2200" b="0" kern="1200" smtClean="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charset="-122"/>
                <a:ea typeface="Microsoft YaHei" charset="-122"/>
                <a:cs typeface="Microsoft YaHei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26CA04-F4F8-F245-B3A7-B82A0E9542FD}" type="slidenum">
              <a:rPr lang="uk-UA" smtClean="0">
                <a:solidFill>
                  <a:srgbClr val="FFFF00"/>
                </a:solidFill>
              </a:rPr>
              <a:pPr/>
              <a:t>‹#›</a:t>
            </a:fld>
            <a:endParaRPr lang="uk-U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107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27FD3-4E7E-4A4E-AEE3-9CCE5A495D0D}" type="datetime1">
              <a:rPr lang="zh-CN" altLang="en-US" smtClean="0"/>
              <a:t>2017/12/11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3FE73-A404-45C1-B77A-6DB3BD9EA95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Slide Number Placeholder 5"/>
          <p:cNvSpPr txBox="1">
            <a:spLocks noChangeAspect="1"/>
          </p:cNvSpPr>
          <p:nvPr userDrawn="1"/>
        </p:nvSpPr>
        <p:spPr>
          <a:xfrm>
            <a:off x="11130000" y="-1"/>
            <a:ext cx="398981" cy="45835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5000 w 10000"/>
              <a:gd name="connsiteY3" fmla="*/ 6734 h 8000"/>
              <a:gd name="connsiteX4" fmla="*/ 0 w 10000"/>
              <a:gd name="connsiteY4" fmla="*/ 8000 h 8000"/>
              <a:gd name="connsiteX5" fmla="*/ 0 w 10000"/>
              <a:gd name="connsiteY5" fmla="*/ 0 h 8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000 w 10000"/>
              <a:gd name="connsiteY3" fmla="*/ 7284 h 10000"/>
              <a:gd name="connsiteX4" fmla="*/ 0 w 10000"/>
              <a:gd name="connsiteY4" fmla="*/ 10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000 w 10000"/>
              <a:gd name="connsiteY3" fmla="*/ 7519 h 10000"/>
              <a:gd name="connsiteX4" fmla="*/ 0 w 10000"/>
              <a:gd name="connsiteY4" fmla="*/ 10000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5000" y="7519"/>
                </a:ln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rgbClr val="14546D"/>
          </a:solidFill>
        </p:spPr>
        <p:txBody>
          <a:bodyPr vert="horz" lIns="0" tIns="0" rIns="0" bIns="72000" rtlCol="0" anchor="ctr" anchorCtr="1"/>
          <a:lstStyle>
            <a:defPPr>
              <a:defRPr lang="zh-CN"/>
            </a:defPPr>
            <a:lvl1pPr marL="0" algn="r" defTabSz="914400" rtl="0" eaLnBrk="1" latinLnBrk="0" hangingPunct="1">
              <a:defRPr lang="en-US" sz="2200" b="0" kern="1200" smtClean="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charset="-122"/>
                <a:ea typeface="Microsoft YaHei" charset="-122"/>
                <a:cs typeface="Microsoft YaHei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26CA04-F4F8-F245-B3A7-B82A0E9542FD}" type="slidenum">
              <a:rPr lang="uk-UA" smtClean="0">
                <a:solidFill>
                  <a:srgbClr val="FFFF00"/>
                </a:solidFill>
              </a:rPr>
              <a:pPr/>
              <a:t>‹#›</a:t>
            </a:fld>
            <a:endParaRPr lang="uk-U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278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9DDF0-9970-411A-8CD6-E2E64E811060}" type="datetime1">
              <a:rPr lang="zh-CN" altLang="en-US" smtClean="0"/>
              <a:t>2017/12/11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3FE73-A404-45C1-B77A-6DB3BD9EA95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Slide Number Placeholder 5"/>
          <p:cNvSpPr txBox="1">
            <a:spLocks noChangeAspect="1"/>
          </p:cNvSpPr>
          <p:nvPr userDrawn="1"/>
        </p:nvSpPr>
        <p:spPr>
          <a:xfrm>
            <a:off x="11130000" y="-1"/>
            <a:ext cx="446115" cy="51250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5000 w 10000"/>
              <a:gd name="connsiteY3" fmla="*/ 6734 h 8000"/>
              <a:gd name="connsiteX4" fmla="*/ 0 w 10000"/>
              <a:gd name="connsiteY4" fmla="*/ 8000 h 8000"/>
              <a:gd name="connsiteX5" fmla="*/ 0 w 10000"/>
              <a:gd name="connsiteY5" fmla="*/ 0 h 8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000 w 10000"/>
              <a:gd name="connsiteY3" fmla="*/ 7284 h 10000"/>
              <a:gd name="connsiteX4" fmla="*/ 0 w 10000"/>
              <a:gd name="connsiteY4" fmla="*/ 10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000 w 10000"/>
              <a:gd name="connsiteY3" fmla="*/ 7519 h 10000"/>
              <a:gd name="connsiteX4" fmla="*/ 0 w 10000"/>
              <a:gd name="connsiteY4" fmla="*/ 10000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5000" y="7519"/>
                </a:ln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rgbClr val="14546D"/>
          </a:solidFill>
        </p:spPr>
        <p:txBody>
          <a:bodyPr vert="horz" lIns="0" tIns="0" rIns="0" bIns="72000" rtlCol="0" anchor="ctr" anchorCtr="1"/>
          <a:lstStyle>
            <a:defPPr>
              <a:defRPr lang="zh-CN"/>
            </a:defPPr>
            <a:lvl1pPr marL="0" algn="r" defTabSz="914400" rtl="0" eaLnBrk="1" latinLnBrk="0" hangingPunct="1">
              <a:defRPr lang="en-US" sz="2200" b="0" kern="1200" smtClean="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charset="-122"/>
                <a:ea typeface="Microsoft YaHei" charset="-122"/>
                <a:cs typeface="Microsoft YaHei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26CA04-F4F8-F245-B3A7-B82A0E9542FD}" type="slidenum">
              <a:rPr lang="uk-UA" smtClean="0">
                <a:solidFill>
                  <a:srgbClr val="FFFF00"/>
                </a:solidFill>
              </a:rPr>
              <a:pPr/>
              <a:t>‹#›</a:t>
            </a:fld>
            <a:endParaRPr lang="uk-U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173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AD430-ED70-4A5A-8441-8176BC3F9194}" type="datetime1">
              <a:rPr lang="zh-CN" altLang="en-US" smtClean="0"/>
              <a:t>2017/12/11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 txBox="1">
            <a:spLocks noChangeAspect="1"/>
          </p:cNvSpPr>
          <p:nvPr userDrawn="1"/>
        </p:nvSpPr>
        <p:spPr>
          <a:xfrm>
            <a:off x="11130000" y="-1"/>
            <a:ext cx="398981" cy="45835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5000 w 10000"/>
              <a:gd name="connsiteY3" fmla="*/ 6734 h 8000"/>
              <a:gd name="connsiteX4" fmla="*/ 0 w 10000"/>
              <a:gd name="connsiteY4" fmla="*/ 8000 h 8000"/>
              <a:gd name="connsiteX5" fmla="*/ 0 w 10000"/>
              <a:gd name="connsiteY5" fmla="*/ 0 h 8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000 w 10000"/>
              <a:gd name="connsiteY3" fmla="*/ 7284 h 10000"/>
              <a:gd name="connsiteX4" fmla="*/ 0 w 10000"/>
              <a:gd name="connsiteY4" fmla="*/ 10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000 w 10000"/>
              <a:gd name="connsiteY3" fmla="*/ 7519 h 10000"/>
              <a:gd name="connsiteX4" fmla="*/ 0 w 10000"/>
              <a:gd name="connsiteY4" fmla="*/ 10000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5000" y="7519"/>
                </a:ln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rgbClr val="14546D"/>
          </a:solidFill>
        </p:spPr>
        <p:txBody>
          <a:bodyPr vert="horz" lIns="0" tIns="0" rIns="0" bIns="72000" rtlCol="0" anchor="ctr" anchorCtr="1"/>
          <a:lstStyle>
            <a:defPPr>
              <a:defRPr lang="zh-CN"/>
            </a:defPPr>
            <a:lvl1pPr marL="0" algn="r" defTabSz="914400" rtl="0" eaLnBrk="1" latinLnBrk="0" hangingPunct="1">
              <a:defRPr lang="en-US" sz="2200" b="0" kern="1200" smtClean="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charset="-122"/>
                <a:ea typeface="Microsoft YaHei" charset="-122"/>
                <a:cs typeface="Microsoft YaHei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26CA04-F4F8-F245-B3A7-B82A0E9542FD}" type="slidenum">
              <a:rPr lang="uk-UA" smtClean="0">
                <a:solidFill>
                  <a:srgbClr val="FFFF00"/>
                </a:solidFill>
              </a:rPr>
              <a:pPr/>
              <a:t>‹#›</a:t>
            </a:fld>
            <a:endParaRPr lang="uk-U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8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5D3F59CD-9C95-4C75-B04B-1BA33D541473}"/>
              </a:ext>
            </a:extLst>
          </p:cNvPr>
          <p:cNvSpPr txBox="1">
            <a:spLocks/>
          </p:cNvSpPr>
          <p:nvPr userDrawn="1"/>
        </p:nvSpPr>
        <p:spPr>
          <a:xfrm>
            <a:off x="0" y="334645"/>
            <a:ext cx="12192000" cy="1239631"/>
          </a:xfrm>
          <a:prstGeom prst="rect">
            <a:avLst/>
          </a:prstGeom>
          <a:solidFill>
            <a:srgbClr val="14688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915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 txBox="1">
            <a:spLocks noChangeAspect="1"/>
          </p:cNvSpPr>
          <p:nvPr userDrawn="1"/>
        </p:nvSpPr>
        <p:spPr>
          <a:xfrm>
            <a:off x="11130000" y="-1"/>
            <a:ext cx="398981" cy="45835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5000 w 10000"/>
              <a:gd name="connsiteY3" fmla="*/ 6734 h 8000"/>
              <a:gd name="connsiteX4" fmla="*/ 0 w 10000"/>
              <a:gd name="connsiteY4" fmla="*/ 8000 h 8000"/>
              <a:gd name="connsiteX5" fmla="*/ 0 w 10000"/>
              <a:gd name="connsiteY5" fmla="*/ 0 h 8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000 w 10000"/>
              <a:gd name="connsiteY3" fmla="*/ 7284 h 10000"/>
              <a:gd name="connsiteX4" fmla="*/ 0 w 10000"/>
              <a:gd name="connsiteY4" fmla="*/ 10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000 w 10000"/>
              <a:gd name="connsiteY3" fmla="*/ 7519 h 10000"/>
              <a:gd name="connsiteX4" fmla="*/ 0 w 10000"/>
              <a:gd name="connsiteY4" fmla="*/ 10000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5000" y="7519"/>
                </a:ln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rgbClr val="14546D"/>
          </a:solidFill>
        </p:spPr>
        <p:txBody>
          <a:bodyPr vert="horz" lIns="0" tIns="0" rIns="0" bIns="72000" rtlCol="0" anchor="ctr" anchorCtr="1"/>
          <a:lstStyle>
            <a:defPPr>
              <a:defRPr lang="zh-CN"/>
            </a:defPPr>
            <a:lvl1pPr marL="0" algn="r" defTabSz="914400" rtl="0" eaLnBrk="1" latinLnBrk="0" hangingPunct="1">
              <a:defRPr lang="en-US" sz="2200" b="0" kern="1200" smtClean="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charset="-122"/>
                <a:ea typeface="Microsoft YaHei" charset="-122"/>
                <a:cs typeface="Microsoft YaHei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26CA04-F4F8-F245-B3A7-B82A0E9542FD}" type="slidenum">
              <a:rPr lang="uk-UA" smtClean="0">
                <a:solidFill>
                  <a:srgbClr val="FFFF00"/>
                </a:solidFill>
              </a:rPr>
              <a:pPr/>
              <a:t>‹#›</a:t>
            </a:fld>
            <a:endParaRPr lang="uk-U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0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77"/>
          <p:cNvSpPr>
            <a:spLocks noChangeArrowheads="1"/>
          </p:cNvSpPr>
          <p:nvPr userDrawn="1"/>
        </p:nvSpPr>
        <p:spPr bwMode="auto">
          <a:xfrm>
            <a:off x="5545667" y="668868"/>
            <a:ext cx="1037167" cy="1147233"/>
          </a:xfrm>
          <a:custGeom>
            <a:avLst/>
            <a:gdLst>
              <a:gd name="T0" fmla="*/ 0 w 1002535"/>
              <a:gd name="T1" fmla="*/ 859316 h 1123721"/>
              <a:gd name="T2" fmla="*/ 969484 w 1002535"/>
              <a:gd name="T3" fmla="*/ 0 h 1123721"/>
              <a:gd name="T4" fmla="*/ 1002535 w 1002535"/>
              <a:gd name="T5" fmla="*/ 220338 h 1123721"/>
              <a:gd name="T6" fmla="*/ 506776 w 1002535"/>
              <a:gd name="T7" fmla="*/ 1123721 h 1123721"/>
              <a:gd name="T8" fmla="*/ 0 w 1002535"/>
              <a:gd name="T9" fmla="*/ 859316 h 11237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2535"/>
              <a:gd name="T16" fmla="*/ 0 h 1123721"/>
              <a:gd name="T17" fmla="*/ 1002535 w 1002535"/>
              <a:gd name="T18" fmla="*/ 1123721 h 11237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2535" h="1123721">
                <a:moveTo>
                  <a:pt x="0" y="859316"/>
                </a:moveTo>
                <a:lnTo>
                  <a:pt x="969484" y="0"/>
                </a:lnTo>
                <a:lnTo>
                  <a:pt x="1002535" y="220338"/>
                </a:lnTo>
                <a:lnTo>
                  <a:pt x="506776" y="1123721"/>
                </a:lnTo>
                <a:lnTo>
                  <a:pt x="0" y="859316"/>
                </a:lnTo>
                <a:close/>
              </a:path>
            </a:pathLst>
          </a:custGeom>
          <a:solidFill>
            <a:srgbClr val="14B8D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" name="任意多边形 78"/>
          <p:cNvSpPr>
            <a:spLocks noChangeArrowheads="1"/>
          </p:cNvSpPr>
          <p:nvPr userDrawn="1"/>
        </p:nvSpPr>
        <p:spPr bwMode="auto">
          <a:xfrm>
            <a:off x="6104467" y="694268"/>
            <a:ext cx="1674284" cy="1045633"/>
          </a:xfrm>
          <a:custGeom>
            <a:avLst/>
            <a:gdLst>
              <a:gd name="T0" fmla="*/ 561861 w 1608463"/>
              <a:gd name="T1" fmla="*/ 0 h 1035585"/>
              <a:gd name="T2" fmla="*/ 0 w 1608463"/>
              <a:gd name="T3" fmla="*/ 1035585 h 1035585"/>
              <a:gd name="T4" fmla="*/ 1608463 w 1608463"/>
              <a:gd name="T5" fmla="*/ 859315 h 1035585"/>
              <a:gd name="T6" fmla="*/ 561861 w 1608463"/>
              <a:gd name="T7" fmla="*/ 0 h 1035585"/>
              <a:gd name="T8" fmla="*/ 0 60000 65536"/>
              <a:gd name="T9" fmla="*/ 0 60000 65536"/>
              <a:gd name="T10" fmla="*/ 0 60000 65536"/>
              <a:gd name="T11" fmla="*/ 0 60000 65536"/>
              <a:gd name="T12" fmla="*/ 0 w 1608463"/>
              <a:gd name="T13" fmla="*/ 0 h 1035585"/>
              <a:gd name="T14" fmla="*/ 1608463 w 1608463"/>
              <a:gd name="T15" fmla="*/ 1035585 h 10355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08463" h="1035585">
                <a:moveTo>
                  <a:pt x="561861" y="0"/>
                </a:moveTo>
                <a:lnTo>
                  <a:pt x="0" y="1035585"/>
                </a:lnTo>
                <a:lnTo>
                  <a:pt x="1608463" y="859315"/>
                </a:lnTo>
                <a:lnTo>
                  <a:pt x="561861" y="0"/>
                </a:lnTo>
                <a:close/>
              </a:path>
            </a:pathLst>
          </a:custGeom>
          <a:solidFill>
            <a:srgbClr val="4DC4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" name="任意多边形 38"/>
          <p:cNvSpPr>
            <a:spLocks noChangeArrowheads="1"/>
          </p:cNvSpPr>
          <p:nvPr userDrawn="1"/>
        </p:nvSpPr>
        <p:spPr bwMode="auto">
          <a:xfrm>
            <a:off x="2434167" y="1519767"/>
            <a:ext cx="2269067" cy="848784"/>
          </a:xfrm>
          <a:custGeom>
            <a:avLst/>
            <a:gdLst>
              <a:gd name="T0" fmla="*/ 705079 w 2214390"/>
              <a:gd name="T1" fmla="*/ 165253 h 782197"/>
              <a:gd name="T2" fmla="*/ 2214390 w 2214390"/>
              <a:gd name="T3" fmla="*/ 0 h 782197"/>
              <a:gd name="T4" fmla="*/ 0 w 2214390"/>
              <a:gd name="T5" fmla="*/ 782197 h 782197"/>
              <a:gd name="T6" fmla="*/ 705079 w 2214390"/>
              <a:gd name="T7" fmla="*/ 165253 h 782197"/>
              <a:gd name="T8" fmla="*/ 0 60000 65536"/>
              <a:gd name="T9" fmla="*/ 0 60000 65536"/>
              <a:gd name="T10" fmla="*/ 0 60000 65536"/>
              <a:gd name="T11" fmla="*/ 0 60000 65536"/>
              <a:gd name="T12" fmla="*/ 0 w 2214390"/>
              <a:gd name="T13" fmla="*/ 0 h 782197"/>
              <a:gd name="T14" fmla="*/ 2214390 w 2214390"/>
              <a:gd name="T15" fmla="*/ 782197 h 78219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14390" h="782197">
                <a:moveTo>
                  <a:pt x="705079" y="165253"/>
                </a:moveTo>
                <a:lnTo>
                  <a:pt x="2214390" y="0"/>
                </a:lnTo>
                <a:lnTo>
                  <a:pt x="0" y="782197"/>
                </a:lnTo>
                <a:lnTo>
                  <a:pt x="705079" y="165253"/>
                </a:lnTo>
                <a:close/>
              </a:path>
            </a:pathLst>
          </a:custGeom>
          <a:solidFill>
            <a:srgbClr val="F8A9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" name="任意多边形 74"/>
          <p:cNvSpPr>
            <a:spLocks noChangeArrowheads="1"/>
          </p:cNvSpPr>
          <p:nvPr userDrawn="1"/>
        </p:nvSpPr>
        <p:spPr bwMode="auto">
          <a:xfrm>
            <a:off x="4726518" y="1498601"/>
            <a:ext cx="804333" cy="749300"/>
          </a:xfrm>
          <a:custGeom>
            <a:avLst/>
            <a:gdLst>
              <a:gd name="T0" fmla="*/ 0 w 804231"/>
              <a:gd name="T1" fmla="*/ 0 h 749147"/>
              <a:gd name="T2" fmla="*/ 804231 w 804231"/>
              <a:gd name="T3" fmla="*/ 55085 h 749147"/>
              <a:gd name="T4" fmla="*/ 760164 w 804231"/>
              <a:gd name="T5" fmla="*/ 749147 h 749147"/>
              <a:gd name="T6" fmla="*/ 0 w 804231"/>
              <a:gd name="T7" fmla="*/ 0 h 749147"/>
              <a:gd name="T8" fmla="*/ 0 60000 65536"/>
              <a:gd name="T9" fmla="*/ 0 60000 65536"/>
              <a:gd name="T10" fmla="*/ 0 60000 65536"/>
              <a:gd name="T11" fmla="*/ 0 60000 65536"/>
              <a:gd name="T12" fmla="*/ 0 w 804231"/>
              <a:gd name="T13" fmla="*/ 0 h 749147"/>
              <a:gd name="T14" fmla="*/ 804231 w 804231"/>
              <a:gd name="T15" fmla="*/ 749147 h 74914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4231" h="749147">
                <a:moveTo>
                  <a:pt x="0" y="0"/>
                </a:moveTo>
                <a:lnTo>
                  <a:pt x="804231" y="55085"/>
                </a:lnTo>
                <a:lnTo>
                  <a:pt x="760164" y="749147"/>
                </a:lnTo>
                <a:lnTo>
                  <a:pt x="0" y="0"/>
                </a:lnTo>
                <a:close/>
              </a:path>
            </a:pathLst>
          </a:custGeom>
          <a:solidFill>
            <a:srgbClr val="16B7D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" name="任意多边形 115"/>
          <p:cNvSpPr>
            <a:spLocks noChangeArrowheads="1"/>
          </p:cNvSpPr>
          <p:nvPr userDrawn="1"/>
        </p:nvSpPr>
        <p:spPr bwMode="auto">
          <a:xfrm>
            <a:off x="10621433" y="-42333"/>
            <a:ext cx="594784" cy="230717"/>
          </a:xfrm>
          <a:custGeom>
            <a:avLst/>
            <a:gdLst>
              <a:gd name="T0" fmla="*/ 0 w 594911"/>
              <a:gd name="T1" fmla="*/ 0 h 187287"/>
              <a:gd name="T2" fmla="*/ 594911 w 594911"/>
              <a:gd name="T3" fmla="*/ 33051 h 187287"/>
              <a:gd name="T4" fmla="*/ 66101 w 594911"/>
              <a:gd name="T5" fmla="*/ 187287 h 187287"/>
              <a:gd name="T6" fmla="*/ 0 w 594911"/>
              <a:gd name="T7" fmla="*/ 0 h 187287"/>
              <a:gd name="T8" fmla="*/ 0 60000 65536"/>
              <a:gd name="T9" fmla="*/ 0 60000 65536"/>
              <a:gd name="T10" fmla="*/ 0 60000 65536"/>
              <a:gd name="T11" fmla="*/ 0 60000 65536"/>
              <a:gd name="T12" fmla="*/ 0 w 594911"/>
              <a:gd name="T13" fmla="*/ 0 h 187287"/>
              <a:gd name="T14" fmla="*/ 594911 w 594911"/>
              <a:gd name="T15" fmla="*/ 187287 h 1872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4911" h="187287">
                <a:moveTo>
                  <a:pt x="0" y="0"/>
                </a:moveTo>
                <a:lnTo>
                  <a:pt x="594911" y="33051"/>
                </a:lnTo>
                <a:lnTo>
                  <a:pt x="66101" y="187287"/>
                </a:lnTo>
                <a:lnTo>
                  <a:pt x="0" y="0"/>
                </a:lnTo>
                <a:close/>
              </a:path>
            </a:pathLst>
          </a:custGeom>
          <a:solidFill>
            <a:srgbClr val="1CACB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2" name="任意多边形 72"/>
          <p:cNvSpPr>
            <a:spLocks noChangeArrowheads="1"/>
          </p:cNvSpPr>
          <p:nvPr userDrawn="1"/>
        </p:nvSpPr>
        <p:spPr bwMode="auto">
          <a:xfrm>
            <a:off x="5507566" y="2103967"/>
            <a:ext cx="1873251" cy="1532467"/>
          </a:xfrm>
          <a:custGeom>
            <a:avLst/>
            <a:gdLst>
              <a:gd name="T0" fmla="*/ 495759 w 1850834"/>
              <a:gd name="T1" fmla="*/ 0 h 1531344"/>
              <a:gd name="T2" fmla="*/ 0 w 1850834"/>
              <a:gd name="T3" fmla="*/ 462708 h 1531344"/>
              <a:gd name="T4" fmla="*/ 1850834 w 1850834"/>
              <a:gd name="T5" fmla="*/ 1531344 h 1531344"/>
              <a:gd name="T6" fmla="*/ 495759 w 1850834"/>
              <a:gd name="T7" fmla="*/ 0 h 1531344"/>
              <a:gd name="T8" fmla="*/ 0 60000 65536"/>
              <a:gd name="T9" fmla="*/ 0 60000 65536"/>
              <a:gd name="T10" fmla="*/ 0 60000 65536"/>
              <a:gd name="T11" fmla="*/ 0 60000 65536"/>
              <a:gd name="T12" fmla="*/ 0 w 1850834"/>
              <a:gd name="T13" fmla="*/ 0 h 1531344"/>
              <a:gd name="T14" fmla="*/ 1850834 w 1850834"/>
              <a:gd name="T15" fmla="*/ 1531344 h 15313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50834" h="1531344">
                <a:moveTo>
                  <a:pt x="495759" y="0"/>
                </a:moveTo>
                <a:lnTo>
                  <a:pt x="0" y="462708"/>
                </a:lnTo>
                <a:lnTo>
                  <a:pt x="1850834" y="1531344"/>
                </a:lnTo>
                <a:lnTo>
                  <a:pt x="495759" y="0"/>
                </a:lnTo>
                <a:close/>
              </a:path>
            </a:pathLst>
          </a:custGeom>
          <a:solidFill>
            <a:srgbClr val="EE403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3" name="任意多边形 80"/>
          <p:cNvSpPr>
            <a:spLocks noChangeArrowheads="1"/>
          </p:cNvSpPr>
          <p:nvPr userDrawn="1"/>
        </p:nvSpPr>
        <p:spPr bwMode="auto">
          <a:xfrm>
            <a:off x="5916084" y="1543051"/>
            <a:ext cx="1860549" cy="804333"/>
          </a:xfrm>
          <a:custGeom>
            <a:avLst/>
            <a:gdLst>
              <a:gd name="T0" fmla="*/ 1718631 w 1718631"/>
              <a:gd name="T1" fmla="*/ 0 h 760164"/>
              <a:gd name="T2" fmla="*/ 275421 w 1718631"/>
              <a:gd name="T3" fmla="*/ 760164 h 760164"/>
              <a:gd name="T4" fmla="*/ 0 w 1718631"/>
              <a:gd name="T5" fmla="*/ 473725 h 760164"/>
              <a:gd name="T6" fmla="*/ 1718631 w 1718631"/>
              <a:gd name="T7" fmla="*/ 0 h 760164"/>
              <a:gd name="T8" fmla="*/ 0 60000 65536"/>
              <a:gd name="T9" fmla="*/ 0 60000 65536"/>
              <a:gd name="T10" fmla="*/ 0 60000 65536"/>
              <a:gd name="T11" fmla="*/ 0 60000 65536"/>
              <a:gd name="T12" fmla="*/ 0 w 1718631"/>
              <a:gd name="T13" fmla="*/ 0 h 760164"/>
              <a:gd name="T14" fmla="*/ 1718631 w 1718631"/>
              <a:gd name="T15" fmla="*/ 760164 h 7601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18631" h="760164">
                <a:moveTo>
                  <a:pt x="1718631" y="0"/>
                </a:moveTo>
                <a:lnTo>
                  <a:pt x="275421" y="760164"/>
                </a:lnTo>
                <a:lnTo>
                  <a:pt x="0" y="473725"/>
                </a:lnTo>
                <a:lnTo>
                  <a:pt x="1718631" y="0"/>
                </a:lnTo>
                <a:close/>
              </a:path>
            </a:pathLst>
          </a:custGeom>
          <a:solidFill>
            <a:srgbClr val="C1203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" name="任意多边形 53"/>
          <p:cNvSpPr>
            <a:spLocks noChangeArrowheads="1"/>
          </p:cNvSpPr>
          <p:nvPr userDrawn="1"/>
        </p:nvSpPr>
        <p:spPr bwMode="auto">
          <a:xfrm rot="260233">
            <a:off x="3526367" y="2722033"/>
            <a:ext cx="774700" cy="400051"/>
          </a:xfrm>
          <a:custGeom>
            <a:avLst/>
            <a:gdLst>
              <a:gd name="T0" fmla="*/ 727113 w 727113"/>
              <a:gd name="T1" fmla="*/ 0 h 352539"/>
              <a:gd name="T2" fmla="*/ 0 w 727113"/>
              <a:gd name="T3" fmla="*/ 308472 h 352539"/>
              <a:gd name="T4" fmla="*/ 462709 w 727113"/>
              <a:gd name="T5" fmla="*/ 352539 h 352539"/>
              <a:gd name="T6" fmla="*/ 727113 w 727113"/>
              <a:gd name="T7" fmla="*/ 0 h 352539"/>
              <a:gd name="T8" fmla="*/ 0 60000 65536"/>
              <a:gd name="T9" fmla="*/ 0 60000 65536"/>
              <a:gd name="T10" fmla="*/ 0 60000 65536"/>
              <a:gd name="T11" fmla="*/ 0 60000 65536"/>
              <a:gd name="T12" fmla="*/ 0 w 727113"/>
              <a:gd name="T13" fmla="*/ 0 h 352539"/>
              <a:gd name="T14" fmla="*/ 727113 w 727113"/>
              <a:gd name="T15" fmla="*/ 352539 h 3525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7113" h="352539">
                <a:moveTo>
                  <a:pt x="727113" y="0"/>
                </a:moveTo>
                <a:lnTo>
                  <a:pt x="0" y="308472"/>
                </a:lnTo>
                <a:lnTo>
                  <a:pt x="462709" y="352539"/>
                </a:lnTo>
                <a:lnTo>
                  <a:pt x="727113" y="0"/>
                </a:lnTo>
                <a:close/>
              </a:path>
            </a:pathLst>
          </a:custGeom>
          <a:solidFill>
            <a:srgbClr val="FFB91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5" name="任意多边形 117"/>
          <p:cNvSpPr>
            <a:spLocks noChangeArrowheads="1"/>
          </p:cNvSpPr>
          <p:nvPr userDrawn="1"/>
        </p:nvSpPr>
        <p:spPr bwMode="auto">
          <a:xfrm>
            <a:off x="7799918" y="1784351"/>
            <a:ext cx="552449" cy="594783"/>
          </a:xfrm>
          <a:custGeom>
            <a:avLst/>
            <a:gdLst>
              <a:gd name="T0" fmla="*/ 550843 w 550843"/>
              <a:gd name="T1" fmla="*/ 0 h 594911"/>
              <a:gd name="T2" fmla="*/ 319489 w 550843"/>
              <a:gd name="T3" fmla="*/ 594911 h 594911"/>
              <a:gd name="T4" fmla="*/ 0 w 550843"/>
              <a:gd name="T5" fmla="*/ 583894 h 594911"/>
              <a:gd name="T6" fmla="*/ 550843 w 550843"/>
              <a:gd name="T7" fmla="*/ 0 h 594911"/>
              <a:gd name="T8" fmla="*/ 0 60000 65536"/>
              <a:gd name="T9" fmla="*/ 0 60000 65536"/>
              <a:gd name="T10" fmla="*/ 0 60000 65536"/>
              <a:gd name="T11" fmla="*/ 0 60000 65536"/>
              <a:gd name="T12" fmla="*/ 0 w 550843"/>
              <a:gd name="T13" fmla="*/ 0 h 594911"/>
              <a:gd name="T14" fmla="*/ 550843 w 550843"/>
              <a:gd name="T15" fmla="*/ 594911 h 5949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0843" h="594911">
                <a:moveTo>
                  <a:pt x="550843" y="0"/>
                </a:moveTo>
                <a:lnTo>
                  <a:pt x="319489" y="594911"/>
                </a:lnTo>
                <a:lnTo>
                  <a:pt x="0" y="583894"/>
                </a:lnTo>
                <a:lnTo>
                  <a:pt x="550843" y="0"/>
                </a:lnTo>
                <a:close/>
              </a:path>
            </a:pathLst>
          </a:custGeom>
          <a:solidFill>
            <a:srgbClr val="0AAA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6" name="任意多边形 104"/>
          <p:cNvSpPr>
            <a:spLocks noChangeArrowheads="1"/>
          </p:cNvSpPr>
          <p:nvPr userDrawn="1"/>
        </p:nvSpPr>
        <p:spPr bwMode="auto">
          <a:xfrm>
            <a:off x="7933267" y="1794933"/>
            <a:ext cx="427567" cy="177800"/>
          </a:xfrm>
          <a:custGeom>
            <a:avLst/>
            <a:gdLst>
              <a:gd name="T0" fmla="*/ 132202 w 396607"/>
              <a:gd name="T1" fmla="*/ 0 h 187287"/>
              <a:gd name="T2" fmla="*/ 396607 w 396607"/>
              <a:gd name="T3" fmla="*/ 22034 h 187287"/>
              <a:gd name="T4" fmla="*/ 0 w 396607"/>
              <a:gd name="T5" fmla="*/ 187287 h 187287"/>
              <a:gd name="T6" fmla="*/ 132202 w 396607"/>
              <a:gd name="T7" fmla="*/ 0 h 187287"/>
              <a:gd name="T8" fmla="*/ 0 60000 65536"/>
              <a:gd name="T9" fmla="*/ 0 60000 65536"/>
              <a:gd name="T10" fmla="*/ 0 60000 65536"/>
              <a:gd name="T11" fmla="*/ 0 60000 65536"/>
              <a:gd name="T12" fmla="*/ 0 w 396607"/>
              <a:gd name="T13" fmla="*/ 0 h 187287"/>
              <a:gd name="T14" fmla="*/ 396607 w 396607"/>
              <a:gd name="T15" fmla="*/ 187287 h 1872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6607" h="187287">
                <a:moveTo>
                  <a:pt x="132202" y="0"/>
                </a:moveTo>
                <a:lnTo>
                  <a:pt x="396607" y="22034"/>
                </a:lnTo>
                <a:lnTo>
                  <a:pt x="0" y="187287"/>
                </a:lnTo>
                <a:lnTo>
                  <a:pt x="132202" y="0"/>
                </a:lnTo>
                <a:close/>
              </a:path>
            </a:pathLst>
          </a:custGeom>
          <a:solidFill>
            <a:srgbClr val="0A9FB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7" name="任意多边形 102"/>
          <p:cNvSpPr>
            <a:spLocks noChangeArrowheads="1"/>
          </p:cNvSpPr>
          <p:nvPr userDrawn="1"/>
        </p:nvSpPr>
        <p:spPr bwMode="auto">
          <a:xfrm>
            <a:off x="7666567" y="1485900"/>
            <a:ext cx="762000" cy="440267"/>
          </a:xfrm>
          <a:custGeom>
            <a:avLst/>
            <a:gdLst>
              <a:gd name="T0" fmla="*/ 0 w 661012"/>
              <a:gd name="T1" fmla="*/ 132202 h 407624"/>
              <a:gd name="T2" fmla="*/ 661012 w 661012"/>
              <a:gd name="T3" fmla="*/ 0 h 407624"/>
              <a:gd name="T4" fmla="*/ 264405 w 661012"/>
              <a:gd name="T5" fmla="*/ 407624 h 407624"/>
              <a:gd name="T6" fmla="*/ 0 w 661012"/>
              <a:gd name="T7" fmla="*/ 132202 h 407624"/>
              <a:gd name="T8" fmla="*/ 0 60000 65536"/>
              <a:gd name="T9" fmla="*/ 0 60000 65536"/>
              <a:gd name="T10" fmla="*/ 0 60000 65536"/>
              <a:gd name="T11" fmla="*/ 0 60000 65536"/>
              <a:gd name="T12" fmla="*/ 0 w 661012"/>
              <a:gd name="T13" fmla="*/ 0 h 407624"/>
              <a:gd name="T14" fmla="*/ 661012 w 661012"/>
              <a:gd name="T15" fmla="*/ 407624 h 4076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1012" h="407624">
                <a:moveTo>
                  <a:pt x="0" y="132202"/>
                </a:moveTo>
                <a:lnTo>
                  <a:pt x="661012" y="0"/>
                </a:lnTo>
                <a:lnTo>
                  <a:pt x="264405" y="407624"/>
                </a:lnTo>
                <a:lnTo>
                  <a:pt x="0" y="132202"/>
                </a:lnTo>
                <a:close/>
              </a:path>
            </a:pathLst>
          </a:custGeom>
          <a:solidFill>
            <a:srgbClr val="E8213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8" name="任意多边形 97"/>
          <p:cNvSpPr>
            <a:spLocks noChangeArrowheads="1"/>
          </p:cNvSpPr>
          <p:nvPr userDrawn="1"/>
        </p:nvSpPr>
        <p:spPr bwMode="auto">
          <a:xfrm>
            <a:off x="7315201" y="351367"/>
            <a:ext cx="673100" cy="1178984"/>
          </a:xfrm>
          <a:custGeom>
            <a:avLst/>
            <a:gdLst>
              <a:gd name="T0" fmla="*/ 0 w 649995"/>
              <a:gd name="T1" fmla="*/ 594911 h 1178805"/>
              <a:gd name="T2" fmla="*/ 649995 w 649995"/>
              <a:gd name="T3" fmla="*/ 0 h 1178805"/>
              <a:gd name="T4" fmla="*/ 385590 w 649995"/>
              <a:gd name="T5" fmla="*/ 1178805 h 1178805"/>
              <a:gd name="T6" fmla="*/ 0 w 649995"/>
              <a:gd name="T7" fmla="*/ 594911 h 1178805"/>
              <a:gd name="T8" fmla="*/ 0 60000 65536"/>
              <a:gd name="T9" fmla="*/ 0 60000 65536"/>
              <a:gd name="T10" fmla="*/ 0 60000 65536"/>
              <a:gd name="T11" fmla="*/ 0 60000 65536"/>
              <a:gd name="T12" fmla="*/ 0 w 649995"/>
              <a:gd name="T13" fmla="*/ 0 h 1178805"/>
              <a:gd name="T14" fmla="*/ 649995 w 649995"/>
              <a:gd name="T15" fmla="*/ 1178805 h 11788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49995" h="1178805">
                <a:moveTo>
                  <a:pt x="0" y="594911"/>
                </a:moveTo>
                <a:lnTo>
                  <a:pt x="649995" y="0"/>
                </a:lnTo>
                <a:lnTo>
                  <a:pt x="385590" y="1178805"/>
                </a:lnTo>
                <a:lnTo>
                  <a:pt x="0" y="594911"/>
                </a:lnTo>
                <a:close/>
              </a:path>
            </a:pathLst>
          </a:custGeom>
          <a:solidFill>
            <a:srgbClr val="1D97B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9" name="任意多边形 71"/>
          <p:cNvSpPr>
            <a:spLocks noChangeArrowheads="1"/>
          </p:cNvSpPr>
          <p:nvPr userDrawn="1"/>
        </p:nvSpPr>
        <p:spPr bwMode="auto">
          <a:xfrm>
            <a:off x="5530851" y="2567518"/>
            <a:ext cx="1849967" cy="1068916"/>
          </a:xfrm>
          <a:custGeom>
            <a:avLst/>
            <a:gdLst>
              <a:gd name="T0" fmla="*/ 0 w 1806767"/>
              <a:gd name="T1" fmla="*/ 0 h 1046602"/>
              <a:gd name="T2" fmla="*/ 1806767 w 1806767"/>
              <a:gd name="T3" fmla="*/ 1046602 h 1046602"/>
              <a:gd name="T4" fmla="*/ 11017 w 1806767"/>
              <a:gd name="T5" fmla="*/ 738130 h 1046602"/>
              <a:gd name="T6" fmla="*/ 0 w 1806767"/>
              <a:gd name="T7" fmla="*/ 0 h 1046602"/>
              <a:gd name="T8" fmla="*/ 0 60000 65536"/>
              <a:gd name="T9" fmla="*/ 0 60000 65536"/>
              <a:gd name="T10" fmla="*/ 0 60000 65536"/>
              <a:gd name="T11" fmla="*/ 0 60000 65536"/>
              <a:gd name="T12" fmla="*/ 0 w 1806767"/>
              <a:gd name="T13" fmla="*/ 0 h 1046602"/>
              <a:gd name="T14" fmla="*/ 1806767 w 1806767"/>
              <a:gd name="T15" fmla="*/ 1046602 h 104660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06767" h="1046602">
                <a:moveTo>
                  <a:pt x="0" y="0"/>
                </a:moveTo>
                <a:lnTo>
                  <a:pt x="1806767" y="1046602"/>
                </a:lnTo>
                <a:lnTo>
                  <a:pt x="11017" y="738130"/>
                </a:lnTo>
                <a:lnTo>
                  <a:pt x="0" y="0"/>
                </a:lnTo>
                <a:close/>
              </a:path>
            </a:pathLst>
          </a:custGeom>
          <a:solidFill>
            <a:srgbClr val="14688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0" name="任意多边形 30"/>
          <p:cNvSpPr>
            <a:spLocks noChangeArrowheads="1"/>
          </p:cNvSpPr>
          <p:nvPr userDrawn="1"/>
        </p:nvSpPr>
        <p:spPr bwMode="auto">
          <a:xfrm>
            <a:off x="330201" y="4715933"/>
            <a:ext cx="1155700" cy="694267"/>
          </a:xfrm>
          <a:custGeom>
            <a:avLst/>
            <a:gdLst>
              <a:gd name="T0" fmla="*/ 0 w 1156771"/>
              <a:gd name="T1" fmla="*/ 143219 h 694063"/>
              <a:gd name="T2" fmla="*/ 1156771 w 1156771"/>
              <a:gd name="T3" fmla="*/ 0 h 694063"/>
              <a:gd name="T4" fmla="*/ 506776 w 1156771"/>
              <a:gd name="T5" fmla="*/ 694063 h 694063"/>
              <a:gd name="T6" fmla="*/ 0 w 1156771"/>
              <a:gd name="T7" fmla="*/ 143219 h 694063"/>
              <a:gd name="T8" fmla="*/ 0 60000 65536"/>
              <a:gd name="T9" fmla="*/ 0 60000 65536"/>
              <a:gd name="T10" fmla="*/ 0 60000 65536"/>
              <a:gd name="T11" fmla="*/ 0 60000 65536"/>
              <a:gd name="T12" fmla="*/ 0 w 1156771"/>
              <a:gd name="T13" fmla="*/ 0 h 694063"/>
              <a:gd name="T14" fmla="*/ 1156771 w 1156771"/>
              <a:gd name="T15" fmla="*/ 694063 h 6940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56771" h="694063">
                <a:moveTo>
                  <a:pt x="0" y="143219"/>
                </a:moveTo>
                <a:lnTo>
                  <a:pt x="1156771" y="0"/>
                </a:lnTo>
                <a:lnTo>
                  <a:pt x="506776" y="694063"/>
                </a:lnTo>
                <a:lnTo>
                  <a:pt x="0" y="143219"/>
                </a:lnTo>
                <a:close/>
              </a:path>
            </a:pathLst>
          </a:custGeom>
          <a:solidFill>
            <a:srgbClr val="E9253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" name="任意多边形 58"/>
          <p:cNvSpPr>
            <a:spLocks noChangeArrowheads="1"/>
          </p:cNvSpPr>
          <p:nvPr userDrawn="1"/>
        </p:nvSpPr>
        <p:spPr bwMode="auto">
          <a:xfrm>
            <a:off x="4108452" y="3393017"/>
            <a:ext cx="1289049" cy="353483"/>
          </a:xfrm>
          <a:custGeom>
            <a:avLst/>
            <a:gdLst>
              <a:gd name="T0" fmla="*/ 0 w 1288973"/>
              <a:gd name="T1" fmla="*/ 264405 h 319489"/>
              <a:gd name="T2" fmla="*/ 1288973 w 1288973"/>
              <a:gd name="T3" fmla="*/ 319489 h 319489"/>
              <a:gd name="T4" fmla="*/ 1079653 w 1288973"/>
              <a:gd name="T5" fmla="*/ 0 h 319489"/>
              <a:gd name="T6" fmla="*/ 0 w 1288973"/>
              <a:gd name="T7" fmla="*/ 264405 h 319489"/>
              <a:gd name="T8" fmla="*/ 0 60000 65536"/>
              <a:gd name="T9" fmla="*/ 0 60000 65536"/>
              <a:gd name="T10" fmla="*/ 0 60000 65536"/>
              <a:gd name="T11" fmla="*/ 0 60000 65536"/>
              <a:gd name="T12" fmla="*/ 0 w 1288973"/>
              <a:gd name="T13" fmla="*/ 0 h 319489"/>
              <a:gd name="T14" fmla="*/ 1288973 w 1288973"/>
              <a:gd name="T15" fmla="*/ 319489 h 31948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8973" h="319489">
                <a:moveTo>
                  <a:pt x="0" y="264405"/>
                </a:moveTo>
                <a:lnTo>
                  <a:pt x="1288973" y="319489"/>
                </a:lnTo>
                <a:lnTo>
                  <a:pt x="1079653" y="0"/>
                </a:lnTo>
                <a:lnTo>
                  <a:pt x="0" y="264405"/>
                </a:lnTo>
                <a:close/>
              </a:path>
            </a:pathLst>
          </a:custGeom>
          <a:solidFill>
            <a:srgbClr val="0E8B9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2" name="任意多边形 55"/>
          <p:cNvSpPr>
            <a:spLocks noChangeArrowheads="1"/>
          </p:cNvSpPr>
          <p:nvPr userDrawn="1"/>
        </p:nvSpPr>
        <p:spPr bwMode="auto">
          <a:xfrm>
            <a:off x="3998385" y="2798234"/>
            <a:ext cx="1576916" cy="550333"/>
          </a:xfrm>
          <a:custGeom>
            <a:avLst/>
            <a:gdLst>
              <a:gd name="T0" fmla="*/ 0 w 1575412"/>
              <a:gd name="T1" fmla="*/ 341523 h 550844"/>
              <a:gd name="T2" fmla="*/ 1575412 w 1575412"/>
              <a:gd name="T3" fmla="*/ 550844 h 550844"/>
              <a:gd name="T4" fmla="*/ 253388 w 1575412"/>
              <a:gd name="T5" fmla="*/ 0 h 550844"/>
              <a:gd name="T6" fmla="*/ 0 w 1575412"/>
              <a:gd name="T7" fmla="*/ 341523 h 550844"/>
              <a:gd name="T8" fmla="*/ 0 60000 65536"/>
              <a:gd name="T9" fmla="*/ 0 60000 65536"/>
              <a:gd name="T10" fmla="*/ 0 60000 65536"/>
              <a:gd name="T11" fmla="*/ 0 60000 65536"/>
              <a:gd name="T12" fmla="*/ 0 w 1575412"/>
              <a:gd name="T13" fmla="*/ 0 h 550844"/>
              <a:gd name="T14" fmla="*/ 1575412 w 1575412"/>
              <a:gd name="T15" fmla="*/ 550844 h 5508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75412" h="550844">
                <a:moveTo>
                  <a:pt x="0" y="341523"/>
                </a:moveTo>
                <a:lnTo>
                  <a:pt x="1575412" y="550844"/>
                </a:lnTo>
                <a:lnTo>
                  <a:pt x="253388" y="0"/>
                </a:lnTo>
                <a:lnTo>
                  <a:pt x="0" y="341523"/>
                </a:lnTo>
                <a:close/>
              </a:path>
            </a:pathLst>
          </a:custGeom>
          <a:solidFill>
            <a:srgbClr val="F5922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" name="任意多边形 56"/>
          <p:cNvSpPr>
            <a:spLocks noChangeArrowheads="1"/>
          </p:cNvSpPr>
          <p:nvPr userDrawn="1"/>
        </p:nvSpPr>
        <p:spPr bwMode="auto">
          <a:xfrm>
            <a:off x="4142317" y="2523067"/>
            <a:ext cx="1411816" cy="825500"/>
          </a:xfrm>
          <a:custGeom>
            <a:avLst/>
            <a:gdLst>
              <a:gd name="T0" fmla="*/ 0 w 1311007"/>
              <a:gd name="T1" fmla="*/ 220337 h 782198"/>
              <a:gd name="T2" fmla="*/ 1311007 w 1311007"/>
              <a:gd name="T3" fmla="*/ 782198 h 782198"/>
              <a:gd name="T4" fmla="*/ 1288973 w 1311007"/>
              <a:gd name="T5" fmla="*/ 0 h 782198"/>
              <a:gd name="T6" fmla="*/ 0 w 1311007"/>
              <a:gd name="T7" fmla="*/ 220337 h 782198"/>
              <a:gd name="T8" fmla="*/ 0 60000 65536"/>
              <a:gd name="T9" fmla="*/ 0 60000 65536"/>
              <a:gd name="T10" fmla="*/ 0 60000 65536"/>
              <a:gd name="T11" fmla="*/ 0 60000 65536"/>
              <a:gd name="T12" fmla="*/ 0 w 1311007"/>
              <a:gd name="T13" fmla="*/ 0 h 782198"/>
              <a:gd name="T14" fmla="*/ 1311007 w 1311007"/>
              <a:gd name="T15" fmla="*/ 782198 h 78219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11007" h="782198">
                <a:moveTo>
                  <a:pt x="0" y="220337"/>
                </a:moveTo>
                <a:lnTo>
                  <a:pt x="1311007" y="782198"/>
                </a:lnTo>
                <a:lnTo>
                  <a:pt x="1288973" y="0"/>
                </a:lnTo>
                <a:lnTo>
                  <a:pt x="0" y="220337"/>
                </a:lnTo>
                <a:close/>
              </a:path>
            </a:pathLst>
          </a:custGeom>
          <a:solidFill>
            <a:srgbClr val="E9792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4" name="任意多边形 69"/>
          <p:cNvSpPr>
            <a:spLocks noChangeArrowheads="1"/>
          </p:cNvSpPr>
          <p:nvPr userDrawn="1"/>
        </p:nvSpPr>
        <p:spPr bwMode="auto">
          <a:xfrm>
            <a:off x="6170084" y="3382433"/>
            <a:ext cx="1166283" cy="340784"/>
          </a:xfrm>
          <a:custGeom>
            <a:avLst/>
            <a:gdLst>
              <a:gd name="T0" fmla="*/ 0 w 1134738"/>
              <a:gd name="T1" fmla="*/ 0 h 308472"/>
              <a:gd name="T2" fmla="*/ 1134738 w 1134738"/>
              <a:gd name="T3" fmla="*/ 220337 h 308472"/>
              <a:gd name="T4" fmla="*/ 1013552 w 1134738"/>
              <a:gd name="T5" fmla="*/ 308472 h 308472"/>
              <a:gd name="T6" fmla="*/ 0 w 1134738"/>
              <a:gd name="T7" fmla="*/ 0 h 308472"/>
              <a:gd name="T8" fmla="*/ 0 60000 65536"/>
              <a:gd name="T9" fmla="*/ 0 60000 65536"/>
              <a:gd name="T10" fmla="*/ 0 60000 65536"/>
              <a:gd name="T11" fmla="*/ 0 60000 65536"/>
              <a:gd name="T12" fmla="*/ 0 w 1134738"/>
              <a:gd name="T13" fmla="*/ 0 h 308472"/>
              <a:gd name="T14" fmla="*/ 1134738 w 1134738"/>
              <a:gd name="T15" fmla="*/ 308472 h 3084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34738" h="308472">
                <a:moveTo>
                  <a:pt x="0" y="0"/>
                </a:moveTo>
                <a:lnTo>
                  <a:pt x="1134738" y="220337"/>
                </a:lnTo>
                <a:lnTo>
                  <a:pt x="1013552" y="308472"/>
                </a:lnTo>
                <a:lnTo>
                  <a:pt x="0" y="0"/>
                </a:lnTo>
                <a:close/>
              </a:path>
            </a:pathLst>
          </a:custGeom>
          <a:solidFill>
            <a:srgbClr val="1699D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" name="任意多边形 44"/>
          <p:cNvSpPr>
            <a:spLocks noChangeArrowheads="1"/>
          </p:cNvSpPr>
          <p:nvPr userDrawn="1"/>
        </p:nvSpPr>
        <p:spPr bwMode="auto">
          <a:xfrm>
            <a:off x="4152901" y="1464733"/>
            <a:ext cx="607484" cy="848784"/>
          </a:xfrm>
          <a:custGeom>
            <a:avLst/>
            <a:gdLst>
              <a:gd name="T0" fmla="*/ 0 w 528810"/>
              <a:gd name="T1" fmla="*/ 793215 h 793215"/>
              <a:gd name="T2" fmla="*/ 462709 w 528810"/>
              <a:gd name="T3" fmla="*/ 506776 h 793215"/>
              <a:gd name="T4" fmla="*/ 528810 w 528810"/>
              <a:gd name="T5" fmla="*/ 0 h 793215"/>
              <a:gd name="T6" fmla="*/ 0 w 528810"/>
              <a:gd name="T7" fmla="*/ 793215 h 793215"/>
              <a:gd name="T8" fmla="*/ 0 60000 65536"/>
              <a:gd name="T9" fmla="*/ 0 60000 65536"/>
              <a:gd name="T10" fmla="*/ 0 60000 65536"/>
              <a:gd name="T11" fmla="*/ 0 60000 65536"/>
              <a:gd name="T12" fmla="*/ 0 w 528810"/>
              <a:gd name="T13" fmla="*/ 0 h 793215"/>
              <a:gd name="T14" fmla="*/ 528810 w 528810"/>
              <a:gd name="T15" fmla="*/ 793215 h 7932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8810" h="793215">
                <a:moveTo>
                  <a:pt x="0" y="793215"/>
                </a:moveTo>
                <a:lnTo>
                  <a:pt x="462709" y="506776"/>
                </a:lnTo>
                <a:lnTo>
                  <a:pt x="528810" y="0"/>
                </a:lnTo>
                <a:lnTo>
                  <a:pt x="0" y="793215"/>
                </a:lnTo>
                <a:close/>
              </a:path>
            </a:pathLst>
          </a:custGeom>
          <a:solidFill>
            <a:srgbClr val="40C6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6" name="任意多边形 101"/>
          <p:cNvSpPr>
            <a:spLocks noChangeArrowheads="1"/>
          </p:cNvSpPr>
          <p:nvPr userDrawn="1"/>
        </p:nvSpPr>
        <p:spPr bwMode="auto">
          <a:xfrm>
            <a:off x="7416800" y="1528233"/>
            <a:ext cx="618067" cy="518584"/>
          </a:xfrm>
          <a:custGeom>
            <a:avLst/>
            <a:gdLst>
              <a:gd name="T0" fmla="*/ 242371 w 594911"/>
              <a:gd name="T1" fmla="*/ 0 h 440675"/>
              <a:gd name="T2" fmla="*/ 594911 w 594911"/>
              <a:gd name="T3" fmla="*/ 330506 h 440675"/>
              <a:gd name="T4" fmla="*/ 0 w 594911"/>
              <a:gd name="T5" fmla="*/ 440675 h 440675"/>
              <a:gd name="T6" fmla="*/ 242371 w 594911"/>
              <a:gd name="T7" fmla="*/ 0 h 440675"/>
              <a:gd name="T8" fmla="*/ 0 60000 65536"/>
              <a:gd name="T9" fmla="*/ 0 60000 65536"/>
              <a:gd name="T10" fmla="*/ 0 60000 65536"/>
              <a:gd name="T11" fmla="*/ 0 60000 65536"/>
              <a:gd name="T12" fmla="*/ 0 w 594911"/>
              <a:gd name="T13" fmla="*/ 0 h 440675"/>
              <a:gd name="T14" fmla="*/ 594911 w 594911"/>
              <a:gd name="T15" fmla="*/ 440675 h 4406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4911" h="440675">
                <a:moveTo>
                  <a:pt x="242371" y="0"/>
                </a:moveTo>
                <a:lnTo>
                  <a:pt x="594911" y="330506"/>
                </a:lnTo>
                <a:lnTo>
                  <a:pt x="0" y="440675"/>
                </a:lnTo>
                <a:lnTo>
                  <a:pt x="242371" y="0"/>
                </a:lnTo>
                <a:close/>
              </a:path>
            </a:pathLst>
          </a:custGeom>
          <a:solidFill>
            <a:srgbClr val="C0203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7" name="任意多边形 109"/>
          <p:cNvSpPr>
            <a:spLocks noChangeArrowheads="1"/>
          </p:cNvSpPr>
          <p:nvPr userDrawn="1"/>
        </p:nvSpPr>
        <p:spPr bwMode="auto">
          <a:xfrm>
            <a:off x="7666567" y="1477434"/>
            <a:ext cx="804333" cy="173567"/>
          </a:xfrm>
          <a:custGeom>
            <a:avLst/>
            <a:gdLst>
              <a:gd name="T0" fmla="*/ 0 w 738131"/>
              <a:gd name="T1" fmla="*/ 55085 h 187287"/>
              <a:gd name="T2" fmla="*/ 738131 w 738131"/>
              <a:gd name="T3" fmla="*/ 0 h 187287"/>
              <a:gd name="T4" fmla="*/ 77119 w 738131"/>
              <a:gd name="T5" fmla="*/ 187287 h 187287"/>
              <a:gd name="T6" fmla="*/ 0 w 738131"/>
              <a:gd name="T7" fmla="*/ 55085 h 187287"/>
              <a:gd name="T8" fmla="*/ 0 60000 65536"/>
              <a:gd name="T9" fmla="*/ 0 60000 65536"/>
              <a:gd name="T10" fmla="*/ 0 60000 65536"/>
              <a:gd name="T11" fmla="*/ 0 60000 65536"/>
              <a:gd name="T12" fmla="*/ 0 w 738131"/>
              <a:gd name="T13" fmla="*/ 0 h 187287"/>
              <a:gd name="T14" fmla="*/ 738131 w 738131"/>
              <a:gd name="T15" fmla="*/ 187287 h 1872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38131" h="187287">
                <a:moveTo>
                  <a:pt x="0" y="55085"/>
                </a:moveTo>
                <a:lnTo>
                  <a:pt x="738131" y="0"/>
                </a:lnTo>
                <a:lnTo>
                  <a:pt x="77119" y="187287"/>
                </a:lnTo>
                <a:lnTo>
                  <a:pt x="0" y="55085"/>
                </a:lnTo>
                <a:close/>
              </a:path>
            </a:pathLst>
          </a:custGeom>
          <a:solidFill>
            <a:srgbClr val="440C1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" name="任意多边形 89"/>
          <p:cNvSpPr>
            <a:spLocks noChangeArrowheads="1"/>
          </p:cNvSpPr>
          <p:nvPr userDrawn="1"/>
        </p:nvSpPr>
        <p:spPr bwMode="auto">
          <a:xfrm>
            <a:off x="6940551" y="2357967"/>
            <a:ext cx="1189567" cy="990600"/>
          </a:xfrm>
          <a:custGeom>
            <a:avLst/>
            <a:gdLst>
              <a:gd name="T0" fmla="*/ 1189822 w 1189822"/>
              <a:gd name="T1" fmla="*/ 0 h 991518"/>
              <a:gd name="T2" fmla="*/ 286439 w 1189822"/>
              <a:gd name="T3" fmla="*/ 991518 h 991518"/>
              <a:gd name="T4" fmla="*/ 0 w 1189822"/>
              <a:gd name="T5" fmla="*/ 220338 h 991518"/>
              <a:gd name="T6" fmla="*/ 1189822 w 1189822"/>
              <a:gd name="T7" fmla="*/ 0 h 991518"/>
              <a:gd name="T8" fmla="*/ 0 60000 65536"/>
              <a:gd name="T9" fmla="*/ 0 60000 65536"/>
              <a:gd name="T10" fmla="*/ 0 60000 65536"/>
              <a:gd name="T11" fmla="*/ 0 60000 65536"/>
              <a:gd name="T12" fmla="*/ 0 w 1189822"/>
              <a:gd name="T13" fmla="*/ 0 h 991518"/>
              <a:gd name="T14" fmla="*/ 1189822 w 1189822"/>
              <a:gd name="T15" fmla="*/ 991518 h 9915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89822" h="991518">
                <a:moveTo>
                  <a:pt x="1189822" y="0"/>
                </a:moveTo>
                <a:lnTo>
                  <a:pt x="286439" y="991518"/>
                </a:lnTo>
                <a:lnTo>
                  <a:pt x="0" y="220338"/>
                </a:lnTo>
                <a:lnTo>
                  <a:pt x="1189822" y="0"/>
                </a:lnTo>
                <a:close/>
              </a:path>
            </a:pathLst>
          </a:custGeom>
          <a:solidFill>
            <a:srgbClr val="04A7C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9" name="任意多边形 85"/>
          <p:cNvSpPr>
            <a:spLocks noChangeArrowheads="1"/>
          </p:cNvSpPr>
          <p:nvPr userDrawn="1"/>
        </p:nvSpPr>
        <p:spPr bwMode="auto">
          <a:xfrm>
            <a:off x="6642101" y="2302933"/>
            <a:ext cx="342900" cy="508000"/>
          </a:xfrm>
          <a:custGeom>
            <a:avLst/>
            <a:gdLst>
              <a:gd name="T0" fmla="*/ 253388 w 319489"/>
              <a:gd name="T1" fmla="*/ 0 h 440674"/>
              <a:gd name="T2" fmla="*/ 319489 w 319489"/>
              <a:gd name="T3" fmla="*/ 308472 h 440674"/>
              <a:gd name="T4" fmla="*/ 0 w 319489"/>
              <a:gd name="T5" fmla="*/ 440674 h 440674"/>
              <a:gd name="T6" fmla="*/ 253388 w 319489"/>
              <a:gd name="T7" fmla="*/ 0 h 440674"/>
              <a:gd name="T8" fmla="*/ 0 60000 65536"/>
              <a:gd name="T9" fmla="*/ 0 60000 65536"/>
              <a:gd name="T10" fmla="*/ 0 60000 65536"/>
              <a:gd name="T11" fmla="*/ 0 60000 65536"/>
              <a:gd name="T12" fmla="*/ 0 w 319489"/>
              <a:gd name="T13" fmla="*/ 0 h 440674"/>
              <a:gd name="T14" fmla="*/ 319489 w 319489"/>
              <a:gd name="T15" fmla="*/ 440674 h 4406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9489" h="440674">
                <a:moveTo>
                  <a:pt x="253388" y="0"/>
                </a:moveTo>
                <a:lnTo>
                  <a:pt x="319489" y="308472"/>
                </a:lnTo>
                <a:lnTo>
                  <a:pt x="0" y="440674"/>
                </a:lnTo>
                <a:lnTo>
                  <a:pt x="253388" y="0"/>
                </a:lnTo>
                <a:close/>
              </a:path>
            </a:pathLst>
          </a:custGeom>
          <a:solidFill>
            <a:srgbClr val="178FA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" name="任意多边形 96"/>
          <p:cNvSpPr>
            <a:spLocks noChangeArrowheads="1"/>
          </p:cNvSpPr>
          <p:nvPr userDrawn="1"/>
        </p:nvSpPr>
        <p:spPr bwMode="auto">
          <a:xfrm>
            <a:off x="7073900" y="374651"/>
            <a:ext cx="891117" cy="594783"/>
          </a:xfrm>
          <a:custGeom>
            <a:avLst/>
            <a:gdLst>
              <a:gd name="T0" fmla="*/ 0 w 804231"/>
              <a:gd name="T1" fmla="*/ 187286 h 561860"/>
              <a:gd name="T2" fmla="*/ 804231 w 804231"/>
              <a:gd name="T3" fmla="*/ 0 h 561860"/>
              <a:gd name="T4" fmla="*/ 220337 w 804231"/>
              <a:gd name="T5" fmla="*/ 561860 h 561860"/>
              <a:gd name="T6" fmla="*/ 0 w 804231"/>
              <a:gd name="T7" fmla="*/ 187286 h 561860"/>
              <a:gd name="T8" fmla="*/ 0 60000 65536"/>
              <a:gd name="T9" fmla="*/ 0 60000 65536"/>
              <a:gd name="T10" fmla="*/ 0 60000 65536"/>
              <a:gd name="T11" fmla="*/ 0 60000 65536"/>
              <a:gd name="T12" fmla="*/ 0 w 804231"/>
              <a:gd name="T13" fmla="*/ 0 h 561860"/>
              <a:gd name="T14" fmla="*/ 804231 w 804231"/>
              <a:gd name="T15" fmla="*/ 561860 h 5618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4231" h="561860">
                <a:moveTo>
                  <a:pt x="0" y="187286"/>
                </a:moveTo>
                <a:lnTo>
                  <a:pt x="804231" y="0"/>
                </a:lnTo>
                <a:lnTo>
                  <a:pt x="220337" y="561860"/>
                </a:lnTo>
                <a:lnTo>
                  <a:pt x="0" y="187286"/>
                </a:lnTo>
                <a:close/>
              </a:path>
            </a:pathLst>
          </a:custGeom>
          <a:solidFill>
            <a:srgbClr val="69C7C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1" name="任意多边形 67"/>
          <p:cNvSpPr>
            <a:spLocks noChangeArrowheads="1"/>
          </p:cNvSpPr>
          <p:nvPr userDrawn="1"/>
        </p:nvSpPr>
        <p:spPr bwMode="auto">
          <a:xfrm>
            <a:off x="5960534" y="3767668"/>
            <a:ext cx="209551" cy="131233"/>
          </a:xfrm>
          <a:custGeom>
            <a:avLst/>
            <a:gdLst>
              <a:gd name="T0" fmla="*/ 0 w 209321"/>
              <a:gd name="T1" fmla="*/ 88135 h 132202"/>
              <a:gd name="T2" fmla="*/ 209321 w 209321"/>
              <a:gd name="T3" fmla="*/ 132202 h 132202"/>
              <a:gd name="T4" fmla="*/ 132203 w 209321"/>
              <a:gd name="T5" fmla="*/ 0 h 132202"/>
              <a:gd name="T6" fmla="*/ 0 w 209321"/>
              <a:gd name="T7" fmla="*/ 88135 h 132202"/>
              <a:gd name="T8" fmla="*/ 0 60000 65536"/>
              <a:gd name="T9" fmla="*/ 0 60000 65536"/>
              <a:gd name="T10" fmla="*/ 0 60000 65536"/>
              <a:gd name="T11" fmla="*/ 0 60000 65536"/>
              <a:gd name="T12" fmla="*/ 0 w 209321"/>
              <a:gd name="T13" fmla="*/ 0 h 132202"/>
              <a:gd name="T14" fmla="*/ 209321 w 209321"/>
              <a:gd name="T15" fmla="*/ 132202 h 13220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9321" h="132202">
                <a:moveTo>
                  <a:pt x="0" y="88135"/>
                </a:moveTo>
                <a:lnTo>
                  <a:pt x="209321" y="132202"/>
                </a:lnTo>
                <a:lnTo>
                  <a:pt x="132203" y="0"/>
                </a:lnTo>
                <a:lnTo>
                  <a:pt x="0" y="88135"/>
                </a:lnTo>
                <a:close/>
              </a:path>
            </a:pathLst>
          </a:custGeom>
          <a:solidFill>
            <a:srgbClr val="1076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2" name="任意多边形 70"/>
          <p:cNvSpPr>
            <a:spLocks noChangeArrowheads="1"/>
          </p:cNvSpPr>
          <p:nvPr userDrawn="1"/>
        </p:nvSpPr>
        <p:spPr bwMode="auto">
          <a:xfrm>
            <a:off x="7226300" y="3623734"/>
            <a:ext cx="264584" cy="99484"/>
          </a:xfrm>
          <a:custGeom>
            <a:avLst/>
            <a:gdLst>
              <a:gd name="T0" fmla="*/ 88135 w 253388"/>
              <a:gd name="T1" fmla="*/ 0 h 110168"/>
              <a:gd name="T2" fmla="*/ 0 w 253388"/>
              <a:gd name="T3" fmla="*/ 99151 h 110168"/>
              <a:gd name="T4" fmla="*/ 253388 w 253388"/>
              <a:gd name="T5" fmla="*/ 110168 h 110168"/>
              <a:gd name="T6" fmla="*/ 88135 w 253388"/>
              <a:gd name="T7" fmla="*/ 0 h 110168"/>
              <a:gd name="T8" fmla="*/ 0 60000 65536"/>
              <a:gd name="T9" fmla="*/ 0 60000 65536"/>
              <a:gd name="T10" fmla="*/ 0 60000 65536"/>
              <a:gd name="T11" fmla="*/ 0 60000 65536"/>
              <a:gd name="T12" fmla="*/ 0 w 253388"/>
              <a:gd name="T13" fmla="*/ 0 h 110168"/>
              <a:gd name="T14" fmla="*/ 253388 w 253388"/>
              <a:gd name="T15" fmla="*/ 110168 h 1101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3388" h="110168">
                <a:moveTo>
                  <a:pt x="88135" y="0"/>
                </a:moveTo>
                <a:lnTo>
                  <a:pt x="0" y="99151"/>
                </a:lnTo>
                <a:lnTo>
                  <a:pt x="253388" y="110168"/>
                </a:lnTo>
                <a:lnTo>
                  <a:pt x="88135" y="0"/>
                </a:lnTo>
                <a:close/>
              </a:path>
            </a:pathLst>
          </a:custGeom>
          <a:solidFill>
            <a:srgbClr val="125D6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3" name="任意多边形 75"/>
          <p:cNvSpPr>
            <a:spLocks noChangeArrowheads="1"/>
          </p:cNvSpPr>
          <p:nvPr userDrawn="1"/>
        </p:nvSpPr>
        <p:spPr bwMode="auto">
          <a:xfrm>
            <a:off x="5486400" y="1519767"/>
            <a:ext cx="474133" cy="717551"/>
          </a:xfrm>
          <a:custGeom>
            <a:avLst/>
            <a:gdLst>
              <a:gd name="T0" fmla="*/ 33050 w 429658"/>
              <a:gd name="T1" fmla="*/ 0 h 705079"/>
              <a:gd name="T2" fmla="*/ 429658 w 429658"/>
              <a:gd name="T3" fmla="*/ 605928 h 705079"/>
              <a:gd name="T4" fmla="*/ 0 w 429658"/>
              <a:gd name="T5" fmla="*/ 705079 h 705079"/>
              <a:gd name="T6" fmla="*/ 33050 w 429658"/>
              <a:gd name="T7" fmla="*/ 0 h 705079"/>
              <a:gd name="T8" fmla="*/ 0 60000 65536"/>
              <a:gd name="T9" fmla="*/ 0 60000 65536"/>
              <a:gd name="T10" fmla="*/ 0 60000 65536"/>
              <a:gd name="T11" fmla="*/ 0 60000 65536"/>
              <a:gd name="T12" fmla="*/ 0 w 429658"/>
              <a:gd name="T13" fmla="*/ 0 h 705079"/>
              <a:gd name="T14" fmla="*/ 429658 w 429658"/>
              <a:gd name="T15" fmla="*/ 705079 h 7050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9658" h="705079">
                <a:moveTo>
                  <a:pt x="33050" y="0"/>
                </a:moveTo>
                <a:lnTo>
                  <a:pt x="429658" y="605928"/>
                </a:lnTo>
                <a:lnTo>
                  <a:pt x="0" y="705079"/>
                </a:lnTo>
                <a:lnTo>
                  <a:pt x="33050" y="0"/>
                </a:lnTo>
                <a:close/>
              </a:path>
            </a:pathLst>
          </a:custGeom>
          <a:solidFill>
            <a:srgbClr val="57C8E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4" name="任意多边形 76"/>
          <p:cNvSpPr>
            <a:spLocks noChangeArrowheads="1"/>
          </p:cNvSpPr>
          <p:nvPr userDrawn="1"/>
        </p:nvSpPr>
        <p:spPr bwMode="auto">
          <a:xfrm>
            <a:off x="5530852" y="1532468"/>
            <a:ext cx="628649" cy="639233"/>
          </a:xfrm>
          <a:custGeom>
            <a:avLst/>
            <a:gdLst>
              <a:gd name="T0" fmla="*/ 0 w 528810"/>
              <a:gd name="T1" fmla="*/ 0 h 572877"/>
              <a:gd name="T2" fmla="*/ 528810 w 528810"/>
              <a:gd name="T3" fmla="*/ 253388 h 572877"/>
              <a:gd name="T4" fmla="*/ 352540 w 528810"/>
              <a:gd name="T5" fmla="*/ 572877 h 572877"/>
              <a:gd name="T6" fmla="*/ 0 w 528810"/>
              <a:gd name="T7" fmla="*/ 0 h 572877"/>
              <a:gd name="T8" fmla="*/ 0 60000 65536"/>
              <a:gd name="T9" fmla="*/ 0 60000 65536"/>
              <a:gd name="T10" fmla="*/ 0 60000 65536"/>
              <a:gd name="T11" fmla="*/ 0 60000 65536"/>
              <a:gd name="T12" fmla="*/ 0 w 528810"/>
              <a:gd name="T13" fmla="*/ 0 h 572877"/>
              <a:gd name="T14" fmla="*/ 528810 w 528810"/>
              <a:gd name="T15" fmla="*/ 572877 h 57287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8810" h="572877">
                <a:moveTo>
                  <a:pt x="0" y="0"/>
                </a:moveTo>
                <a:lnTo>
                  <a:pt x="528810" y="253388"/>
                </a:lnTo>
                <a:lnTo>
                  <a:pt x="352540" y="572877"/>
                </a:lnTo>
                <a:lnTo>
                  <a:pt x="0" y="0"/>
                </a:lnTo>
                <a:close/>
              </a:path>
            </a:pathLst>
          </a:custGeom>
          <a:solidFill>
            <a:srgbClr val="1BA8B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5" name="任意多边形 46"/>
          <p:cNvSpPr>
            <a:spLocks noChangeArrowheads="1"/>
          </p:cNvSpPr>
          <p:nvPr userDrawn="1"/>
        </p:nvSpPr>
        <p:spPr bwMode="auto">
          <a:xfrm>
            <a:off x="4152900" y="2224618"/>
            <a:ext cx="1466851" cy="419100"/>
          </a:xfrm>
          <a:custGeom>
            <a:avLst/>
            <a:gdLst>
              <a:gd name="T0" fmla="*/ 77118 w 1355075"/>
              <a:gd name="T1" fmla="*/ 11017 h 396607"/>
              <a:gd name="T2" fmla="*/ 22034 w 1355075"/>
              <a:gd name="T3" fmla="*/ 11017 h 396607"/>
              <a:gd name="T4" fmla="*/ 0 w 1355075"/>
              <a:gd name="T5" fmla="*/ 396607 h 396607"/>
              <a:gd name="T6" fmla="*/ 1355075 w 1355075"/>
              <a:gd name="T7" fmla="*/ 0 h 396607"/>
              <a:gd name="T8" fmla="*/ 77118 w 1355075"/>
              <a:gd name="T9" fmla="*/ 11017 h 3966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55075"/>
              <a:gd name="T16" fmla="*/ 0 h 396607"/>
              <a:gd name="T17" fmla="*/ 1355075 w 1355075"/>
              <a:gd name="T18" fmla="*/ 396607 h 3966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55075" h="396607">
                <a:moveTo>
                  <a:pt x="77118" y="11017"/>
                </a:moveTo>
                <a:lnTo>
                  <a:pt x="22034" y="11017"/>
                </a:lnTo>
                <a:lnTo>
                  <a:pt x="0" y="396607"/>
                </a:lnTo>
                <a:lnTo>
                  <a:pt x="1355075" y="0"/>
                </a:lnTo>
                <a:lnTo>
                  <a:pt x="77118" y="11017"/>
                </a:lnTo>
                <a:close/>
              </a:path>
            </a:pathLst>
          </a:custGeom>
          <a:solidFill>
            <a:srgbClr val="BF223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6" name="任意多边形 28"/>
          <p:cNvSpPr>
            <a:spLocks noChangeArrowheads="1"/>
          </p:cNvSpPr>
          <p:nvPr userDrawn="1"/>
        </p:nvSpPr>
        <p:spPr bwMode="auto">
          <a:xfrm>
            <a:off x="1608667" y="2556934"/>
            <a:ext cx="859367" cy="980017"/>
          </a:xfrm>
          <a:custGeom>
            <a:avLst/>
            <a:gdLst>
              <a:gd name="T0" fmla="*/ 859315 w 859315"/>
              <a:gd name="T1" fmla="*/ 0 h 980502"/>
              <a:gd name="T2" fmla="*/ 484742 w 859315"/>
              <a:gd name="T3" fmla="*/ 859316 h 980502"/>
              <a:gd name="T4" fmla="*/ 0 w 859315"/>
              <a:gd name="T5" fmla="*/ 980502 h 980502"/>
              <a:gd name="T6" fmla="*/ 859315 w 859315"/>
              <a:gd name="T7" fmla="*/ 0 h 980502"/>
              <a:gd name="T8" fmla="*/ 0 60000 65536"/>
              <a:gd name="T9" fmla="*/ 0 60000 65536"/>
              <a:gd name="T10" fmla="*/ 0 60000 65536"/>
              <a:gd name="T11" fmla="*/ 0 60000 65536"/>
              <a:gd name="T12" fmla="*/ 0 w 859315"/>
              <a:gd name="T13" fmla="*/ 0 h 980502"/>
              <a:gd name="T14" fmla="*/ 859315 w 859315"/>
              <a:gd name="T15" fmla="*/ 980502 h 98050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59315" h="980502">
                <a:moveTo>
                  <a:pt x="859315" y="0"/>
                </a:moveTo>
                <a:lnTo>
                  <a:pt x="484742" y="859316"/>
                </a:lnTo>
                <a:lnTo>
                  <a:pt x="0" y="980502"/>
                </a:lnTo>
                <a:lnTo>
                  <a:pt x="859315" y="0"/>
                </a:lnTo>
                <a:close/>
              </a:path>
            </a:pathLst>
          </a:custGeom>
          <a:solidFill>
            <a:srgbClr val="EF5B2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7" name="任意多边形 20"/>
          <p:cNvSpPr>
            <a:spLocks noChangeArrowheads="1"/>
          </p:cNvSpPr>
          <p:nvPr userDrawn="1"/>
        </p:nvSpPr>
        <p:spPr bwMode="auto">
          <a:xfrm>
            <a:off x="2468033" y="3194051"/>
            <a:ext cx="628651" cy="353483"/>
          </a:xfrm>
          <a:custGeom>
            <a:avLst/>
            <a:gdLst>
              <a:gd name="T0" fmla="*/ 11017 w 550844"/>
              <a:gd name="T1" fmla="*/ 0 h 341523"/>
              <a:gd name="T2" fmla="*/ 550844 w 550844"/>
              <a:gd name="T3" fmla="*/ 286438 h 341523"/>
              <a:gd name="T4" fmla="*/ 0 w 550844"/>
              <a:gd name="T5" fmla="*/ 341523 h 341523"/>
              <a:gd name="T6" fmla="*/ 11017 w 550844"/>
              <a:gd name="T7" fmla="*/ 0 h 341523"/>
              <a:gd name="T8" fmla="*/ 0 60000 65536"/>
              <a:gd name="T9" fmla="*/ 0 60000 65536"/>
              <a:gd name="T10" fmla="*/ 0 60000 65536"/>
              <a:gd name="T11" fmla="*/ 0 60000 65536"/>
              <a:gd name="T12" fmla="*/ 0 w 550844"/>
              <a:gd name="T13" fmla="*/ 0 h 341523"/>
              <a:gd name="T14" fmla="*/ 550844 w 550844"/>
              <a:gd name="T15" fmla="*/ 341523 h 3415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0844" h="341523">
                <a:moveTo>
                  <a:pt x="11017" y="0"/>
                </a:moveTo>
                <a:lnTo>
                  <a:pt x="550844" y="286438"/>
                </a:lnTo>
                <a:lnTo>
                  <a:pt x="0" y="341523"/>
                </a:lnTo>
                <a:lnTo>
                  <a:pt x="11017" y="0"/>
                </a:lnTo>
                <a:close/>
              </a:path>
            </a:pathLst>
          </a:custGeom>
          <a:solidFill>
            <a:srgbClr val="211F2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8" name="任意多边形 35"/>
          <p:cNvSpPr>
            <a:spLocks noChangeArrowheads="1"/>
          </p:cNvSpPr>
          <p:nvPr userDrawn="1"/>
        </p:nvSpPr>
        <p:spPr bwMode="auto">
          <a:xfrm>
            <a:off x="2423584" y="2984501"/>
            <a:ext cx="618067" cy="486833"/>
          </a:xfrm>
          <a:custGeom>
            <a:avLst/>
            <a:gdLst>
              <a:gd name="T0" fmla="*/ 528809 w 550843"/>
              <a:gd name="T1" fmla="*/ 0 h 451691"/>
              <a:gd name="T2" fmla="*/ 0 w 550843"/>
              <a:gd name="T3" fmla="*/ 209320 h 451691"/>
              <a:gd name="T4" fmla="*/ 550843 w 550843"/>
              <a:gd name="T5" fmla="*/ 451691 h 451691"/>
              <a:gd name="T6" fmla="*/ 528809 w 550843"/>
              <a:gd name="T7" fmla="*/ 0 h 451691"/>
              <a:gd name="T8" fmla="*/ 0 60000 65536"/>
              <a:gd name="T9" fmla="*/ 0 60000 65536"/>
              <a:gd name="T10" fmla="*/ 0 60000 65536"/>
              <a:gd name="T11" fmla="*/ 0 60000 65536"/>
              <a:gd name="T12" fmla="*/ 0 w 550843"/>
              <a:gd name="T13" fmla="*/ 0 h 451691"/>
              <a:gd name="T14" fmla="*/ 550843 w 550843"/>
              <a:gd name="T15" fmla="*/ 451691 h 45169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0843" h="451691">
                <a:moveTo>
                  <a:pt x="528809" y="0"/>
                </a:moveTo>
                <a:lnTo>
                  <a:pt x="0" y="209320"/>
                </a:lnTo>
                <a:lnTo>
                  <a:pt x="550843" y="451691"/>
                </a:lnTo>
                <a:lnTo>
                  <a:pt x="528809" y="0"/>
                </a:lnTo>
                <a:close/>
              </a:path>
            </a:pathLst>
          </a:custGeom>
          <a:solidFill>
            <a:srgbClr val="E5233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9" name="任意多边形 26"/>
          <p:cNvSpPr>
            <a:spLocks noChangeArrowheads="1"/>
          </p:cNvSpPr>
          <p:nvPr userDrawn="1"/>
        </p:nvSpPr>
        <p:spPr bwMode="auto">
          <a:xfrm>
            <a:off x="1564218" y="2501901"/>
            <a:ext cx="1003300" cy="681567"/>
          </a:xfrm>
          <a:custGeom>
            <a:avLst/>
            <a:gdLst>
              <a:gd name="T0" fmla="*/ 936434 w 936434"/>
              <a:gd name="T1" fmla="*/ 0 h 672029"/>
              <a:gd name="T2" fmla="*/ 341523 w 936434"/>
              <a:gd name="T3" fmla="*/ 672029 h 672029"/>
              <a:gd name="T4" fmla="*/ 0 w 936434"/>
              <a:gd name="T5" fmla="*/ 429658 h 672029"/>
              <a:gd name="T6" fmla="*/ 936434 w 936434"/>
              <a:gd name="T7" fmla="*/ 0 h 672029"/>
              <a:gd name="T8" fmla="*/ 0 60000 65536"/>
              <a:gd name="T9" fmla="*/ 0 60000 65536"/>
              <a:gd name="T10" fmla="*/ 0 60000 65536"/>
              <a:gd name="T11" fmla="*/ 0 60000 65536"/>
              <a:gd name="T12" fmla="*/ 0 w 936434"/>
              <a:gd name="T13" fmla="*/ 0 h 672029"/>
              <a:gd name="T14" fmla="*/ 936434 w 936434"/>
              <a:gd name="T15" fmla="*/ 672029 h 67202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6434" h="672029">
                <a:moveTo>
                  <a:pt x="936434" y="0"/>
                </a:moveTo>
                <a:lnTo>
                  <a:pt x="341523" y="672029"/>
                </a:lnTo>
                <a:lnTo>
                  <a:pt x="0" y="429658"/>
                </a:lnTo>
                <a:lnTo>
                  <a:pt x="936434" y="0"/>
                </a:lnTo>
                <a:close/>
              </a:path>
            </a:pathLst>
          </a:custGeom>
          <a:solidFill>
            <a:srgbClr val="EA254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0" name="任意多边形 12"/>
          <p:cNvSpPr>
            <a:spLocks noChangeArrowheads="1"/>
          </p:cNvSpPr>
          <p:nvPr userDrawn="1"/>
        </p:nvSpPr>
        <p:spPr bwMode="auto">
          <a:xfrm>
            <a:off x="759884" y="3083984"/>
            <a:ext cx="1090083" cy="717549"/>
          </a:xfrm>
          <a:custGeom>
            <a:avLst/>
            <a:gdLst>
              <a:gd name="T0" fmla="*/ 385591 w 1002535"/>
              <a:gd name="T1" fmla="*/ 0 h 694062"/>
              <a:gd name="T2" fmla="*/ 1002535 w 1002535"/>
              <a:gd name="T3" fmla="*/ 616944 h 694062"/>
              <a:gd name="T4" fmla="*/ 0 w 1002535"/>
              <a:gd name="T5" fmla="*/ 694062 h 694062"/>
              <a:gd name="T6" fmla="*/ 385591 w 1002535"/>
              <a:gd name="T7" fmla="*/ 0 h 694062"/>
              <a:gd name="T8" fmla="*/ 0 60000 65536"/>
              <a:gd name="T9" fmla="*/ 0 60000 65536"/>
              <a:gd name="T10" fmla="*/ 0 60000 65536"/>
              <a:gd name="T11" fmla="*/ 0 60000 65536"/>
              <a:gd name="T12" fmla="*/ 0 w 1002535"/>
              <a:gd name="T13" fmla="*/ 0 h 694062"/>
              <a:gd name="T14" fmla="*/ 1002535 w 1002535"/>
              <a:gd name="T15" fmla="*/ 694062 h 69406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02535" h="694062">
                <a:moveTo>
                  <a:pt x="385591" y="0"/>
                </a:moveTo>
                <a:lnTo>
                  <a:pt x="1002535" y="616944"/>
                </a:lnTo>
                <a:lnTo>
                  <a:pt x="0" y="694062"/>
                </a:lnTo>
                <a:lnTo>
                  <a:pt x="385591" y="0"/>
                </a:lnTo>
                <a:close/>
              </a:path>
            </a:pathLst>
          </a:custGeom>
          <a:solidFill>
            <a:srgbClr val="A11D2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1" name="任意多边形 66"/>
          <p:cNvSpPr>
            <a:spLocks noChangeArrowheads="1"/>
          </p:cNvSpPr>
          <p:nvPr userDrawn="1"/>
        </p:nvSpPr>
        <p:spPr bwMode="auto">
          <a:xfrm>
            <a:off x="5520267" y="3788833"/>
            <a:ext cx="539751" cy="374651"/>
          </a:xfrm>
          <a:custGeom>
            <a:avLst/>
            <a:gdLst>
              <a:gd name="T0" fmla="*/ 0 w 539827"/>
              <a:gd name="T1" fmla="*/ 374574 h 374574"/>
              <a:gd name="T2" fmla="*/ 539827 w 539827"/>
              <a:gd name="T3" fmla="*/ 11017 h 374574"/>
              <a:gd name="T4" fmla="*/ 275422 w 539827"/>
              <a:gd name="T5" fmla="*/ 0 h 374574"/>
              <a:gd name="T6" fmla="*/ 0 w 539827"/>
              <a:gd name="T7" fmla="*/ 374574 h 374574"/>
              <a:gd name="T8" fmla="*/ 0 60000 65536"/>
              <a:gd name="T9" fmla="*/ 0 60000 65536"/>
              <a:gd name="T10" fmla="*/ 0 60000 65536"/>
              <a:gd name="T11" fmla="*/ 0 60000 65536"/>
              <a:gd name="T12" fmla="*/ 0 w 539827"/>
              <a:gd name="T13" fmla="*/ 0 h 374574"/>
              <a:gd name="T14" fmla="*/ 539827 w 539827"/>
              <a:gd name="T15" fmla="*/ 374574 h 3745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39827" h="374574">
                <a:moveTo>
                  <a:pt x="0" y="374574"/>
                </a:moveTo>
                <a:lnTo>
                  <a:pt x="539827" y="11017"/>
                </a:lnTo>
                <a:lnTo>
                  <a:pt x="275422" y="0"/>
                </a:lnTo>
                <a:lnTo>
                  <a:pt x="0" y="374574"/>
                </a:lnTo>
                <a:close/>
              </a:path>
            </a:pathLst>
          </a:custGeom>
          <a:solidFill>
            <a:srgbClr val="10578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2" name="任意多边形 16"/>
          <p:cNvSpPr>
            <a:spLocks noChangeArrowheads="1"/>
          </p:cNvSpPr>
          <p:nvPr userDrawn="1"/>
        </p:nvSpPr>
        <p:spPr bwMode="auto">
          <a:xfrm>
            <a:off x="-211666" y="4726517"/>
            <a:ext cx="1079500" cy="683683"/>
          </a:xfrm>
          <a:custGeom>
            <a:avLst/>
            <a:gdLst>
              <a:gd name="T0" fmla="*/ 528809 w 1079653"/>
              <a:gd name="T1" fmla="*/ 110168 h 683046"/>
              <a:gd name="T2" fmla="*/ 1079653 w 1079653"/>
              <a:gd name="T3" fmla="*/ 683046 h 683046"/>
              <a:gd name="T4" fmla="*/ 0 w 1079653"/>
              <a:gd name="T5" fmla="*/ 341523 h 683046"/>
              <a:gd name="T6" fmla="*/ 330506 w 1079653"/>
              <a:gd name="T7" fmla="*/ 0 h 683046"/>
              <a:gd name="T8" fmla="*/ 528809 w 1079653"/>
              <a:gd name="T9" fmla="*/ 110168 h 6830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9653"/>
              <a:gd name="T16" fmla="*/ 0 h 683046"/>
              <a:gd name="T17" fmla="*/ 1079653 w 1079653"/>
              <a:gd name="T18" fmla="*/ 683046 h 6830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9653" h="683046">
                <a:moveTo>
                  <a:pt x="528809" y="110168"/>
                </a:moveTo>
                <a:lnTo>
                  <a:pt x="1079653" y="683046"/>
                </a:lnTo>
                <a:lnTo>
                  <a:pt x="0" y="341523"/>
                </a:lnTo>
                <a:lnTo>
                  <a:pt x="330506" y="0"/>
                </a:lnTo>
                <a:lnTo>
                  <a:pt x="528809" y="110168"/>
                </a:lnTo>
                <a:close/>
              </a:path>
            </a:pathLst>
          </a:custGeom>
          <a:solidFill>
            <a:srgbClr val="C121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3" name="任意多边形 106"/>
          <p:cNvSpPr>
            <a:spLocks noChangeArrowheads="1"/>
          </p:cNvSpPr>
          <p:nvPr userDrawn="1"/>
        </p:nvSpPr>
        <p:spPr bwMode="auto">
          <a:xfrm>
            <a:off x="7514168" y="1928284"/>
            <a:ext cx="461433" cy="474133"/>
          </a:xfrm>
          <a:custGeom>
            <a:avLst/>
            <a:gdLst>
              <a:gd name="T0" fmla="*/ 55085 w 462709"/>
              <a:gd name="T1" fmla="*/ 220337 h 473725"/>
              <a:gd name="T2" fmla="*/ 0 w 462709"/>
              <a:gd name="T3" fmla="*/ 220337 h 473725"/>
              <a:gd name="T4" fmla="*/ 352540 w 462709"/>
              <a:gd name="T5" fmla="*/ 473725 h 473725"/>
              <a:gd name="T6" fmla="*/ 462709 w 462709"/>
              <a:gd name="T7" fmla="*/ 0 h 473725"/>
              <a:gd name="T8" fmla="*/ 55085 w 462709"/>
              <a:gd name="T9" fmla="*/ 220337 h 4737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2709"/>
              <a:gd name="T16" fmla="*/ 0 h 473725"/>
              <a:gd name="T17" fmla="*/ 462709 w 462709"/>
              <a:gd name="T18" fmla="*/ 473725 h 4737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2709" h="473725">
                <a:moveTo>
                  <a:pt x="55085" y="220337"/>
                </a:moveTo>
                <a:lnTo>
                  <a:pt x="0" y="220337"/>
                </a:lnTo>
                <a:lnTo>
                  <a:pt x="352540" y="473725"/>
                </a:lnTo>
                <a:lnTo>
                  <a:pt x="462709" y="0"/>
                </a:lnTo>
                <a:lnTo>
                  <a:pt x="55085" y="220337"/>
                </a:lnTo>
                <a:close/>
              </a:path>
            </a:pathLst>
          </a:custGeom>
          <a:solidFill>
            <a:srgbClr val="1791A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4" name="任意多边形 81"/>
          <p:cNvSpPr>
            <a:spLocks noChangeArrowheads="1"/>
          </p:cNvSpPr>
          <p:nvPr userDrawn="1"/>
        </p:nvSpPr>
        <p:spPr bwMode="auto">
          <a:xfrm>
            <a:off x="6159501" y="1828801"/>
            <a:ext cx="1090084" cy="539751"/>
          </a:xfrm>
          <a:custGeom>
            <a:avLst/>
            <a:gdLst>
              <a:gd name="T0" fmla="*/ 0 w 1090670"/>
              <a:gd name="T1" fmla="*/ 528810 h 539827"/>
              <a:gd name="T2" fmla="*/ 1090670 w 1090670"/>
              <a:gd name="T3" fmla="*/ 539827 h 539827"/>
              <a:gd name="T4" fmla="*/ 947451 w 1090670"/>
              <a:gd name="T5" fmla="*/ 0 h 539827"/>
              <a:gd name="T6" fmla="*/ 0 w 1090670"/>
              <a:gd name="T7" fmla="*/ 528810 h 539827"/>
              <a:gd name="T8" fmla="*/ 0 60000 65536"/>
              <a:gd name="T9" fmla="*/ 0 60000 65536"/>
              <a:gd name="T10" fmla="*/ 0 60000 65536"/>
              <a:gd name="T11" fmla="*/ 0 60000 65536"/>
              <a:gd name="T12" fmla="*/ 0 w 1090670"/>
              <a:gd name="T13" fmla="*/ 0 h 539827"/>
              <a:gd name="T14" fmla="*/ 1090670 w 1090670"/>
              <a:gd name="T15" fmla="*/ 539827 h 5398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90670" h="539827">
                <a:moveTo>
                  <a:pt x="0" y="528810"/>
                </a:moveTo>
                <a:lnTo>
                  <a:pt x="1090670" y="539827"/>
                </a:lnTo>
                <a:lnTo>
                  <a:pt x="947451" y="0"/>
                </a:lnTo>
                <a:lnTo>
                  <a:pt x="0" y="528810"/>
                </a:lnTo>
                <a:close/>
              </a:path>
            </a:pathLst>
          </a:custGeom>
          <a:solidFill>
            <a:srgbClr val="D9213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5" name="任意多边形 79"/>
          <p:cNvSpPr>
            <a:spLocks noChangeArrowheads="1"/>
          </p:cNvSpPr>
          <p:nvPr userDrawn="1"/>
        </p:nvSpPr>
        <p:spPr bwMode="auto">
          <a:xfrm>
            <a:off x="5949951" y="1562101"/>
            <a:ext cx="1794933" cy="520700"/>
          </a:xfrm>
          <a:custGeom>
            <a:avLst/>
            <a:gdLst>
              <a:gd name="T0" fmla="*/ 165253 w 1784732"/>
              <a:gd name="T1" fmla="*/ 143219 h 506776"/>
              <a:gd name="T2" fmla="*/ 1784732 w 1784732"/>
              <a:gd name="T3" fmla="*/ 0 h 506776"/>
              <a:gd name="T4" fmla="*/ 0 w 1784732"/>
              <a:gd name="T5" fmla="*/ 506776 h 506776"/>
              <a:gd name="T6" fmla="*/ 165253 w 1784732"/>
              <a:gd name="T7" fmla="*/ 143219 h 506776"/>
              <a:gd name="T8" fmla="*/ 0 60000 65536"/>
              <a:gd name="T9" fmla="*/ 0 60000 65536"/>
              <a:gd name="T10" fmla="*/ 0 60000 65536"/>
              <a:gd name="T11" fmla="*/ 0 60000 65536"/>
              <a:gd name="T12" fmla="*/ 0 w 1784732"/>
              <a:gd name="T13" fmla="*/ 0 h 506776"/>
              <a:gd name="T14" fmla="*/ 1784732 w 1784732"/>
              <a:gd name="T15" fmla="*/ 506776 h 5067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84732" h="506776">
                <a:moveTo>
                  <a:pt x="165253" y="143219"/>
                </a:moveTo>
                <a:lnTo>
                  <a:pt x="1784732" y="0"/>
                </a:lnTo>
                <a:lnTo>
                  <a:pt x="0" y="506776"/>
                </a:lnTo>
                <a:lnTo>
                  <a:pt x="165253" y="143219"/>
                </a:lnTo>
                <a:close/>
              </a:path>
            </a:pathLst>
          </a:custGeom>
          <a:solidFill>
            <a:srgbClr val="290C0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6" name="任意多边形 50"/>
          <p:cNvSpPr>
            <a:spLocks noChangeArrowheads="1"/>
          </p:cNvSpPr>
          <p:nvPr userDrawn="1"/>
        </p:nvSpPr>
        <p:spPr bwMode="auto">
          <a:xfrm>
            <a:off x="2942167" y="2973917"/>
            <a:ext cx="694267" cy="1532467"/>
          </a:xfrm>
          <a:custGeom>
            <a:avLst/>
            <a:gdLst>
              <a:gd name="T0" fmla="*/ 0 w 694063"/>
              <a:gd name="T1" fmla="*/ 0 h 1553378"/>
              <a:gd name="T2" fmla="*/ 694063 w 694063"/>
              <a:gd name="T3" fmla="*/ 55084 h 1553378"/>
              <a:gd name="T4" fmla="*/ 77118 w 694063"/>
              <a:gd name="T5" fmla="*/ 1553378 h 1553378"/>
              <a:gd name="T6" fmla="*/ 0 w 694063"/>
              <a:gd name="T7" fmla="*/ 0 h 1553378"/>
              <a:gd name="T8" fmla="*/ 0 60000 65536"/>
              <a:gd name="T9" fmla="*/ 0 60000 65536"/>
              <a:gd name="T10" fmla="*/ 0 60000 65536"/>
              <a:gd name="T11" fmla="*/ 0 60000 65536"/>
              <a:gd name="T12" fmla="*/ 0 w 694063"/>
              <a:gd name="T13" fmla="*/ 0 h 1553378"/>
              <a:gd name="T14" fmla="*/ 694063 w 694063"/>
              <a:gd name="T15" fmla="*/ 1553378 h 15533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94063" h="1553378">
                <a:moveTo>
                  <a:pt x="0" y="0"/>
                </a:moveTo>
                <a:lnTo>
                  <a:pt x="694063" y="55084"/>
                </a:lnTo>
                <a:lnTo>
                  <a:pt x="77118" y="1553378"/>
                </a:lnTo>
                <a:lnTo>
                  <a:pt x="0" y="0"/>
                </a:lnTo>
                <a:close/>
              </a:path>
            </a:pathLst>
          </a:custGeom>
          <a:solidFill>
            <a:srgbClr val="EE3B3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7" name="任意多边形 40"/>
          <p:cNvSpPr>
            <a:spLocks noChangeArrowheads="1"/>
          </p:cNvSpPr>
          <p:nvPr userDrawn="1"/>
        </p:nvSpPr>
        <p:spPr bwMode="auto">
          <a:xfrm>
            <a:off x="3206751" y="1509184"/>
            <a:ext cx="1519767" cy="759883"/>
          </a:xfrm>
          <a:custGeom>
            <a:avLst/>
            <a:gdLst>
              <a:gd name="T0" fmla="*/ 0 w 1520328"/>
              <a:gd name="T1" fmla="*/ 638978 h 760164"/>
              <a:gd name="T2" fmla="*/ 991519 w 1520328"/>
              <a:gd name="T3" fmla="*/ 760164 h 760164"/>
              <a:gd name="T4" fmla="*/ 1520328 w 1520328"/>
              <a:gd name="T5" fmla="*/ 0 h 760164"/>
              <a:gd name="T6" fmla="*/ 0 w 1520328"/>
              <a:gd name="T7" fmla="*/ 638978 h 760164"/>
              <a:gd name="T8" fmla="*/ 0 60000 65536"/>
              <a:gd name="T9" fmla="*/ 0 60000 65536"/>
              <a:gd name="T10" fmla="*/ 0 60000 65536"/>
              <a:gd name="T11" fmla="*/ 0 60000 65536"/>
              <a:gd name="T12" fmla="*/ 0 w 1520328"/>
              <a:gd name="T13" fmla="*/ 0 h 760164"/>
              <a:gd name="T14" fmla="*/ 1520328 w 1520328"/>
              <a:gd name="T15" fmla="*/ 760164 h 7601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20328" h="760164">
                <a:moveTo>
                  <a:pt x="0" y="638978"/>
                </a:moveTo>
                <a:lnTo>
                  <a:pt x="991519" y="760164"/>
                </a:lnTo>
                <a:lnTo>
                  <a:pt x="1520328" y="0"/>
                </a:lnTo>
                <a:lnTo>
                  <a:pt x="0" y="638978"/>
                </a:lnTo>
                <a:close/>
              </a:path>
            </a:pathLst>
          </a:custGeom>
          <a:solidFill>
            <a:srgbClr val="F5942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8" name="任意多边形 36"/>
          <p:cNvSpPr>
            <a:spLocks noChangeArrowheads="1"/>
          </p:cNvSpPr>
          <p:nvPr userDrawn="1"/>
        </p:nvSpPr>
        <p:spPr bwMode="auto">
          <a:xfrm>
            <a:off x="2478618" y="3471333"/>
            <a:ext cx="552449" cy="1024467"/>
          </a:xfrm>
          <a:custGeom>
            <a:avLst/>
            <a:gdLst>
              <a:gd name="T0" fmla="*/ 0 w 550844"/>
              <a:gd name="T1" fmla="*/ 22034 h 1024569"/>
              <a:gd name="T2" fmla="*/ 550844 w 550844"/>
              <a:gd name="T3" fmla="*/ 0 h 1024569"/>
              <a:gd name="T4" fmla="*/ 550844 w 550844"/>
              <a:gd name="T5" fmla="*/ 1024569 h 1024569"/>
              <a:gd name="T6" fmla="*/ 0 w 550844"/>
              <a:gd name="T7" fmla="*/ 22034 h 1024569"/>
              <a:gd name="T8" fmla="*/ 0 60000 65536"/>
              <a:gd name="T9" fmla="*/ 0 60000 65536"/>
              <a:gd name="T10" fmla="*/ 0 60000 65536"/>
              <a:gd name="T11" fmla="*/ 0 60000 65536"/>
              <a:gd name="T12" fmla="*/ 0 w 550844"/>
              <a:gd name="T13" fmla="*/ 0 h 1024569"/>
              <a:gd name="T14" fmla="*/ 550844 w 550844"/>
              <a:gd name="T15" fmla="*/ 1024569 h 10245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0844" h="1024569">
                <a:moveTo>
                  <a:pt x="0" y="22034"/>
                </a:moveTo>
                <a:lnTo>
                  <a:pt x="550844" y="0"/>
                </a:lnTo>
                <a:lnTo>
                  <a:pt x="550844" y="1024569"/>
                </a:lnTo>
                <a:lnTo>
                  <a:pt x="0" y="22034"/>
                </a:lnTo>
                <a:close/>
              </a:path>
            </a:pathLst>
          </a:custGeom>
          <a:solidFill>
            <a:srgbClr val="C71F4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9" name="任意多边形 29"/>
          <p:cNvSpPr>
            <a:spLocks noChangeArrowheads="1"/>
          </p:cNvSpPr>
          <p:nvPr userDrawn="1"/>
        </p:nvSpPr>
        <p:spPr bwMode="auto">
          <a:xfrm>
            <a:off x="2070100" y="2489201"/>
            <a:ext cx="440267" cy="903817"/>
          </a:xfrm>
          <a:custGeom>
            <a:avLst/>
            <a:gdLst>
              <a:gd name="T0" fmla="*/ 429658 w 440675"/>
              <a:gd name="T1" fmla="*/ 0 h 903383"/>
              <a:gd name="T2" fmla="*/ 440675 w 440675"/>
              <a:gd name="T3" fmla="*/ 738130 h 903383"/>
              <a:gd name="T4" fmla="*/ 0 w 440675"/>
              <a:gd name="T5" fmla="*/ 903383 h 903383"/>
              <a:gd name="T6" fmla="*/ 429658 w 440675"/>
              <a:gd name="T7" fmla="*/ 0 h 903383"/>
              <a:gd name="T8" fmla="*/ 0 60000 65536"/>
              <a:gd name="T9" fmla="*/ 0 60000 65536"/>
              <a:gd name="T10" fmla="*/ 0 60000 65536"/>
              <a:gd name="T11" fmla="*/ 0 60000 65536"/>
              <a:gd name="T12" fmla="*/ 0 w 440675"/>
              <a:gd name="T13" fmla="*/ 0 h 903383"/>
              <a:gd name="T14" fmla="*/ 440675 w 440675"/>
              <a:gd name="T15" fmla="*/ 903383 h 90338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0675" h="903383">
                <a:moveTo>
                  <a:pt x="429658" y="0"/>
                </a:moveTo>
                <a:lnTo>
                  <a:pt x="440675" y="738130"/>
                </a:lnTo>
                <a:lnTo>
                  <a:pt x="0" y="903383"/>
                </a:lnTo>
                <a:lnTo>
                  <a:pt x="429658" y="0"/>
                </a:lnTo>
                <a:close/>
              </a:path>
            </a:pathLst>
          </a:custGeom>
          <a:solidFill>
            <a:srgbClr val="EA244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0" name="任意多边形 5"/>
          <p:cNvSpPr>
            <a:spLocks noChangeArrowheads="1"/>
          </p:cNvSpPr>
          <p:nvPr userDrawn="1"/>
        </p:nvSpPr>
        <p:spPr bwMode="auto">
          <a:xfrm>
            <a:off x="0" y="1320800"/>
            <a:ext cx="254000" cy="1354667"/>
          </a:xfrm>
          <a:custGeom>
            <a:avLst/>
            <a:gdLst>
              <a:gd name="T0" fmla="*/ 0 w 242371"/>
              <a:gd name="T1" fmla="*/ 0 h 1355075"/>
              <a:gd name="T2" fmla="*/ 242371 w 242371"/>
              <a:gd name="T3" fmla="*/ 1355075 h 1355075"/>
              <a:gd name="T4" fmla="*/ 0 w 242371"/>
              <a:gd name="T5" fmla="*/ 1178805 h 1355075"/>
              <a:gd name="T6" fmla="*/ 0 w 242371"/>
              <a:gd name="T7" fmla="*/ 0 h 1355075"/>
              <a:gd name="T8" fmla="*/ 0 60000 65536"/>
              <a:gd name="T9" fmla="*/ 0 60000 65536"/>
              <a:gd name="T10" fmla="*/ 0 60000 65536"/>
              <a:gd name="T11" fmla="*/ 0 60000 65536"/>
              <a:gd name="T12" fmla="*/ 0 w 242371"/>
              <a:gd name="T13" fmla="*/ 0 h 1355075"/>
              <a:gd name="T14" fmla="*/ 242371 w 242371"/>
              <a:gd name="T15" fmla="*/ 1355075 h 13550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2371" h="1355075">
                <a:moveTo>
                  <a:pt x="0" y="0"/>
                </a:moveTo>
                <a:lnTo>
                  <a:pt x="242371" y="1355075"/>
                </a:lnTo>
                <a:lnTo>
                  <a:pt x="0" y="1178805"/>
                </a:lnTo>
                <a:lnTo>
                  <a:pt x="0" y="0"/>
                </a:lnTo>
                <a:close/>
              </a:path>
            </a:pathLst>
          </a:custGeom>
          <a:solidFill>
            <a:srgbClr val="E7253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1" name="任意多边形 6"/>
          <p:cNvSpPr>
            <a:spLocks noChangeArrowheads="1"/>
          </p:cNvSpPr>
          <p:nvPr userDrawn="1"/>
        </p:nvSpPr>
        <p:spPr bwMode="auto">
          <a:xfrm>
            <a:off x="-21166" y="1250952"/>
            <a:ext cx="1485900" cy="1426633"/>
          </a:xfrm>
          <a:custGeom>
            <a:avLst/>
            <a:gdLst>
              <a:gd name="T0" fmla="*/ 0 w 1454226"/>
              <a:gd name="T1" fmla="*/ 0 h 1388126"/>
              <a:gd name="T2" fmla="*/ 1454226 w 1454226"/>
              <a:gd name="T3" fmla="*/ 517793 h 1388126"/>
              <a:gd name="T4" fmla="*/ 253388 w 1454226"/>
              <a:gd name="T5" fmla="*/ 1388126 h 1388126"/>
              <a:gd name="T6" fmla="*/ 0 w 1454226"/>
              <a:gd name="T7" fmla="*/ 0 h 1388126"/>
              <a:gd name="T8" fmla="*/ 0 60000 65536"/>
              <a:gd name="T9" fmla="*/ 0 60000 65536"/>
              <a:gd name="T10" fmla="*/ 0 60000 65536"/>
              <a:gd name="T11" fmla="*/ 0 60000 65536"/>
              <a:gd name="T12" fmla="*/ 0 w 1454226"/>
              <a:gd name="T13" fmla="*/ 0 h 1388126"/>
              <a:gd name="T14" fmla="*/ 1454226 w 1454226"/>
              <a:gd name="T15" fmla="*/ 1388126 h 13881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54226" h="1388126">
                <a:moveTo>
                  <a:pt x="0" y="0"/>
                </a:moveTo>
                <a:lnTo>
                  <a:pt x="1454226" y="517793"/>
                </a:lnTo>
                <a:lnTo>
                  <a:pt x="253388" y="1388126"/>
                </a:lnTo>
                <a:lnTo>
                  <a:pt x="0" y="0"/>
                </a:lnTo>
                <a:close/>
              </a:path>
            </a:pathLst>
          </a:custGeom>
          <a:solidFill>
            <a:srgbClr val="EE642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2" name="任意多边形 7"/>
          <p:cNvSpPr>
            <a:spLocks noChangeArrowheads="1"/>
          </p:cNvSpPr>
          <p:nvPr userDrawn="1"/>
        </p:nvSpPr>
        <p:spPr bwMode="auto">
          <a:xfrm>
            <a:off x="-10583" y="1763185"/>
            <a:ext cx="1488017" cy="1443567"/>
          </a:xfrm>
          <a:custGeom>
            <a:avLst/>
            <a:gdLst>
              <a:gd name="T0" fmla="*/ 1465243 w 1465243"/>
              <a:gd name="T1" fmla="*/ 0 h 1443209"/>
              <a:gd name="T2" fmla="*/ 1167788 w 1465243"/>
              <a:gd name="T3" fmla="*/ 1366091 h 1443209"/>
              <a:gd name="T4" fmla="*/ 0 w 1465243"/>
              <a:gd name="T5" fmla="*/ 1443209 h 1443209"/>
              <a:gd name="T6" fmla="*/ 11017 w 1465243"/>
              <a:gd name="T7" fmla="*/ 1024568 h 1443209"/>
              <a:gd name="T8" fmla="*/ 1465243 w 1465243"/>
              <a:gd name="T9" fmla="*/ 0 h 14432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65243"/>
              <a:gd name="T16" fmla="*/ 0 h 1443209"/>
              <a:gd name="T17" fmla="*/ 1465243 w 1465243"/>
              <a:gd name="T18" fmla="*/ 1443209 h 14432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65243" h="1443209">
                <a:moveTo>
                  <a:pt x="1465243" y="0"/>
                </a:moveTo>
                <a:lnTo>
                  <a:pt x="1167788" y="1366091"/>
                </a:lnTo>
                <a:lnTo>
                  <a:pt x="0" y="1443209"/>
                </a:lnTo>
                <a:lnTo>
                  <a:pt x="11017" y="1024568"/>
                </a:lnTo>
                <a:lnTo>
                  <a:pt x="1465243" y="0"/>
                </a:lnTo>
                <a:close/>
              </a:path>
            </a:pathLst>
          </a:custGeom>
          <a:solidFill>
            <a:srgbClr val="EB403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3" name="任意多边形 8"/>
          <p:cNvSpPr>
            <a:spLocks noChangeArrowheads="1"/>
          </p:cNvSpPr>
          <p:nvPr userDrawn="1"/>
        </p:nvSpPr>
        <p:spPr bwMode="auto">
          <a:xfrm>
            <a:off x="-186267" y="2347384"/>
            <a:ext cx="416984" cy="584200"/>
          </a:xfrm>
          <a:custGeom>
            <a:avLst/>
            <a:gdLst>
              <a:gd name="T0" fmla="*/ 418641 w 418641"/>
              <a:gd name="T1" fmla="*/ 308472 h 583894"/>
              <a:gd name="T2" fmla="*/ 0 w 418641"/>
              <a:gd name="T3" fmla="*/ 583894 h 583894"/>
              <a:gd name="T4" fmla="*/ 77118 w 418641"/>
              <a:gd name="T5" fmla="*/ 0 h 583894"/>
              <a:gd name="T6" fmla="*/ 418641 w 418641"/>
              <a:gd name="T7" fmla="*/ 308472 h 583894"/>
              <a:gd name="T8" fmla="*/ 0 60000 65536"/>
              <a:gd name="T9" fmla="*/ 0 60000 65536"/>
              <a:gd name="T10" fmla="*/ 0 60000 65536"/>
              <a:gd name="T11" fmla="*/ 0 60000 65536"/>
              <a:gd name="T12" fmla="*/ 0 w 418641"/>
              <a:gd name="T13" fmla="*/ 0 h 583894"/>
              <a:gd name="T14" fmla="*/ 418641 w 418641"/>
              <a:gd name="T15" fmla="*/ 583894 h 5838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8641" h="583894">
                <a:moveTo>
                  <a:pt x="418641" y="308472"/>
                </a:moveTo>
                <a:lnTo>
                  <a:pt x="0" y="583894"/>
                </a:lnTo>
                <a:lnTo>
                  <a:pt x="77118" y="0"/>
                </a:lnTo>
                <a:lnTo>
                  <a:pt x="418641" y="308472"/>
                </a:lnTo>
                <a:close/>
              </a:path>
            </a:pathLst>
          </a:custGeom>
          <a:solidFill>
            <a:srgbClr val="D9203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4" name="任意多边形 9"/>
          <p:cNvSpPr>
            <a:spLocks noChangeArrowheads="1"/>
          </p:cNvSpPr>
          <p:nvPr userDrawn="1"/>
        </p:nvSpPr>
        <p:spPr bwMode="auto">
          <a:xfrm>
            <a:off x="-76200" y="3117851"/>
            <a:ext cx="1286933" cy="550333"/>
          </a:xfrm>
          <a:custGeom>
            <a:avLst/>
            <a:gdLst>
              <a:gd name="T0" fmla="*/ 22034 w 1288973"/>
              <a:gd name="T1" fmla="*/ 88135 h 550844"/>
              <a:gd name="T2" fmla="*/ 1288973 w 1288973"/>
              <a:gd name="T3" fmla="*/ 0 h 550844"/>
              <a:gd name="T4" fmla="*/ 0 w 1288973"/>
              <a:gd name="T5" fmla="*/ 550844 h 550844"/>
              <a:gd name="T6" fmla="*/ 22034 w 1288973"/>
              <a:gd name="T7" fmla="*/ 88135 h 550844"/>
              <a:gd name="T8" fmla="*/ 0 60000 65536"/>
              <a:gd name="T9" fmla="*/ 0 60000 65536"/>
              <a:gd name="T10" fmla="*/ 0 60000 65536"/>
              <a:gd name="T11" fmla="*/ 0 60000 65536"/>
              <a:gd name="T12" fmla="*/ 0 w 1288973"/>
              <a:gd name="T13" fmla="*/ 0 h 550844"/>
              <a:gd name="T14" fmla="*/ 1288973 w 1288973"/>
              <a:gd name="T15" fmla="*/ 550844 h 5508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8973" h="550844">
                <a:moveTo>
                  <a:pt x="22034" y="88135"/>
                </a:moveTo>
                <a:lnTo>
                  <a:pt x="1288973" y="0"/>
                </a:lnTo>
                <a:lnTo>
                  <a:pt x="0" y="550844"/>
                </a:lnTo>
                <a:lnTo>
                  <a:pt x="22034" y="88135"/>
                </a:lnTo>
                <a:close/>
              </a:path>
            </a:pathLst>
          </a:custGeom>
          <a:solidFill>
            <a:srgbClr val="39111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5" name="任意多边形 10"/>
          <p:cNvSpPr>
            <a:spLocks noChangeArrowheads="1"/>
          </p:cNvSpPr>
          <p:nvPr userDrawn="1"/>
        </p:nvSpPr>
        <p:spPr bwMode="auto">
          <a:xfrm>
            <a:off x="-10584" y="3107267"/>
            <a:ext cx="1178984" cy="736600"/>
          </a:xfrm>
          <a:custGeom>
            <a:avLst/>
            <a:gdLst>
              <a:gd name="T0" fmla="*/ 1178805 w 1178805"/>
              <a:gd name="T1" fmla="*/ 0 h 738131"/>
              <a:gd name="T2" fmla="*/ 859316 w 1178805"/>
              <a:gd name="T3" fmla="*/ 661013 h 738131"/>
              <a:gd name="T4" fmla="*/ 11017 w 1178805"/>
              <a:gd name="T5" fmla="*/ 738131 h 738131"/>
              <a:gd name="T6" fmla="*/ 0 w 1178805"/>
              <a:gd name="T7" fmla="*/ 528810 h 738131"/>
              <a:gd name="T8" fmla="*/ 1178805 w 1178805"/>
              <a:gd name="T9" fmla="*/ 0 h 7381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78805"/>
              <a:gd name="T16" fmla="*/ 0 h 738131"/>
              <a:gd name="T17" fmla="*/ 1178805 w 1178805"/>
              <a:gd name="T18" fmla="*/ 738131 h 7381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78805" h="738131">
                <a:moveTo>
                  <a:pt x="1178805" y="0"/>
                </a:moveTo>
                <a:lnTo>
                  <a:pt x="859316" y="661013"/>
                </a:lnTo>
                <a:lnTo>
                  <a:pt x="11017" y="738131"/>
                </a:lnTo>
                <a:lnTo>
                  <a:pt x="0" y="528810"/>
                </a:lnTo>
                <a:lnTo>
                  <a:pt x="1178805" y="0"/>
                </a:lnTo>
                <a:close/>
              </a:path>
            </a:pathLst>
          </a:custGeom>
          <a:solidFill>
            <a:srgbClr val="660C1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6" name="任意多边形 11"/>
          <p:cNvSpPr>
            <a:spLocks noChangeArrowheads="1"/>
          </p:cNvSpPr>
          <p:nvPr userDrawn="1"/>
        </p:nvSpPr>
        <p:spPr bwMode="auto">
          <a:xfrm>
            <a:off x="-76200" y="3767668"/>
            <a:ext cx="935567" cy="893233"/>
          </a:xfrm>
          <a:custGeom>
            <a:avLst/>
            <a:gdLst>
              <a:gd name="T0" fmla="*/ 44067 w 936433"/>
              <a:gd name="T1" fmla="*/ 55084 h 892366"/>
              <a:gd name="T2" fmla="*/ 936433 w 936433"/>
              <a:gd name="T3" fmla="*/ 0 h 892366"/>
              <a:gd name="T4" fmla="*/ 363556 w 936433"/>
              <a:gd name="T5" fmla="*/ 760163 h 892366"/>
              <a:gd name="T6" fmla="*/ 0 w 936433"/>
              <a:gd name="T7" fmla="*/ 892366 h 892366"/>
              <a:gd name="T8" fmla="*/ 44067 w 936433"/>
              <a:gd name="T9" fmla="*/ 55084 h 8923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36433"/>
              <a:gd name="T16" fmla="*/ 0 h 892366"/>
              <a:gd name="T17" fmla="*/ 936433 w 936433"/>
              <a:gd name="T18" fmla="*/ 892366 h 8923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36433" h="892366">
                <a:moveTo>
                  <a:pt x="44067" y="55084"/>
                </a:moveTo>
                <a:lnTo>
                  <a:pt x="936433" y="0"/>
                </a:lnTo>
                <a:lnTo>
                  <a:pt x="363556" y="760163"/>
                </a:lnTo>
                <a:lnTo>
                  <a:pt x="0" y="892366"/>
                </a:lnTo>
                <a:lnTo>
                  <a:pt x="44067" y="55084"/>
                </a:lnTo>
                <a:close/>
              </a:path>
            </a:pathLst>
          </a:custGeom>
          <a:solidFill>
            <a:srgbClr val="82151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7" name="任意多边形 13"/>
          <p:cNvSpPr>
            <a:spLocks noChangeArrowheads="1"/>
          </p:cNvSpPr>
          <p:nvPr userDrawn="1"/>
        </p:nvSpPr>
        <p:spPr bwMode="auto">
          <a:xfrm>
            <a:off x="264585" y="3712633"/>
            <a:ext cx="1585383" cy="838200"/>
          </a:xfrm>
          <a:custGeom>
            <a:avLst/>
            <a:gdLst>
              <a:gd name="T0" fmla="*/ 572877 w 1586429"/>
              <a:gd name="T1" fmla="*/ 66102 h 837282"/>
              <a:gd name="T2" fmla="*/ 1586429 w 1586429"/>
              <a:gd name="T3" fmla="*/ 0 h 837282"/>
              <a:gd name="T4" fmla="*/ 0 w 1586429"/>
              <a:gd name="T5" fmla="*/ 837282 h 837282"/>
              <a:gd name="T6" fmla="*/ 572877 w 1586429"/>
              <a:gd name="T7" fmla="*/ 66102 h 837282"/>
              <a:gd name="T8" fmla="*/ 0 60000 65536"/>
              <a:gd name="T9" fmla="*/ 0 60000 65536"/>
              <a:gd name="T10" fmla="*/ 0 60000 65536"/>
              <a:gd name="T11" fmla="*/ 0 60000 65536"/>
              <a:gd name="T12" fmla="*/ 0 w 1586429"/>
              <a:gd name="T13" fmla="*/ 0 h 837282"/>
              <a:gd name="T14" fmla="*/ 1586429 w 1586429"/>
              <a:gd name="T15" fmla="*/ 837282 h 83728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6429" h="837282">
                <a:moveTo>
                  <a:pt x="572877" y="66102"/>
                </a:moveTo>
                <a:lnTo>
                  <a:pt x="1586429" y="0"/>
                </a:lnTo>
                <a:lnTo>
                  <a:pt x="0" y="837282"/>
                </a:lnTo>
                <a:lnTo>
                  <a:pt x="572877" y="66102"/>
                </a:lnTo>
                <a:close/>
              </a:path>
            </a:pathLst>
          </a:custGeom>
          <a:solidFill>
            <a:srgbClr val="BC203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8" name="任意多边形 15"/>
          <p:cNvSpPr>
            <a:spLocks noChangeArrowheads="1"/>
          </p:cNvSpPr>
          <p:nvPr userDrawn="1"/>
        </p:nvSpPr>
        <p:spPr bwMode="auto">
          <a:xfrm>
            <a:off x="-427567" y="3714751"/>
            <a:ext cx="3448051" cy="1267883"/>
          </a:xfrm>
          <a:custGeom>
            <a:avLst/>
            <a:gdLst>
              <a:gd name="T0" fmla="*/ 220338 w 3448280"/>
              <a:gd name="T1" fmla="*/ 980501 h 1255923"/>
              <a:gd name="T2" fmla="*/ 2258458 w 3448280"/>
              <a:gd name="T3" fmla="*/ 0 h 1255923"/>
              <a:gd name="T4" fmla="*/ 3448280 w 3448280"/>
              <a:gd name="T5" fmla="*/ 771181 h 1255923"/>
              <a:gd name="T6" fmla="*/ 0 w 3448280"/>
              <a:gd name="T7" fmla="*/ 1255923 h 1255923"/>
              <a:gd name="T8" fmla="*/ 220338 w 3448280"/>
              <a:gd name="T9" fmla="*/ 980501 h 12559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48280"/>
              <a:gd name="T16" fmla="*/ 0 h 1255923"/>
              <a:gd name="T17" fmla="*/ 3448280 w 3448280"/>
              <a:gd name="T18" fmla="*/ 1255923 h 12559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48280" h="1255923">
                <a:moveTo>
                  <a:pt x="220338" y="980501"/>
                </a:moveTo>
                <a:lnTo>
                  <a:pt x="2258458" y="0"/>
                </a:lnTo>
                <a:lnTo>
                  <a:pt x="3448280" y="771181"/>
                </a:lnTo>
                <a:lnTo>
                  <a:pt x="0" y="1255923"/>
                </a:lnTo>
                <a:lnTo>
                  <a:pt x="220338" y="980501"/>
                </a:lnTo>
                <a:close/>
              </a:path>
            </a:pathLst>
          </a:custGeom>
          <a:solidFill>
            <a:srgbClr val="CE213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9" name="任意多边形 17"/>
          <p:cNvSpPr>
            <a:spLocks noChangeArrowheads="1"/>
          </p:cNvSpPr>
          <p:nvPr userDrawn="1"/>
        </p:nvSpPr>
        <p:spPr bwMode="auto">
          <a:xfrm>
            <a:off x="1794934" y="3481918"/>
            <a:ext cx="1257300" cy="1045633"/>
          </a:xfrm>
          <a:custGeom>
            <a:avLst/>
            <a:gdLst>
              <a:gd name="T0" fmla="*/ 0 w 1255923"/>
              <a:gd name="T1" fmla="*/ 242371 h 1024569"/>
              <a:gd name="T2" fmla="*/ 705080 w 1255923"/>
              <a:gd name="T3" fmla="*/ 0 h 1024569"/>
              <a:gd name="T4" fmla="*/ 1255923 w 1255923"/>
              <a:gd name="T5" fmla="*/ 1024569 h 1024569"/>
              <a:gd name="T6" fmla="*/ 0 w 1255923"/>
              <a:gd name="T7" fmla="*/ 242371 h 1024569"/>
              <a:gd name="T8" fmla="*/ 0 60000 65536"/>
              <a:gd name="T9" fmla="*/ 0 60000 65536"/>
              <a:gd name="T10" fmla="*/ 0 60000 65536"/>
              <a:gd name="T11" fmla="*/ 0 60000 65536"/>
              <a:gd name="T12" fmla="*/ 0 w 1255923"/>
              <a:gd name="T13" fmla="*/ 0 h 1024569"/>
              <a:gd name="T14" fmla="*/ 1255923 w 1255923"/>
              <a:gd name="T15" fmla="*/ 1024569 h 10245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55923" h="1024569">
                <a:moveTo>
                  <a:pt x="0" y="242371"/>
                </a:moveTo>
                <a:lnTo>
                  <a:pt x="705080" y="0"/>
                </a:lnTo>
                <a:lnTo>
                  <a:pt x="1255923" y="1024569"/>
                </a:lnTo>
                <a:lnTo>
                  <a:pt x="0" y="242371"/>
                </a:lnTo>
                <a:close/>
              </a:path>
            </a:pathLst>
          </a:custGeom>
          <a:solidFill>
            <a:srgbClr val="D11F4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0" name="任意多边形 18"/>
          <p:cNvSpPr>
            <a:spLocks noChangeArrowheads="1"/>
          </p:cNvSpPr>
          <p:nvPr userDrawn="1"/>
        </p:nvSpPr>
        <p:spPr bwMode="auto">
          <a:xfrm>
            <a:off x="1619251" y="3513667"/>
            <a:ext cx="859367" cy="220133"/>
          </a:xfrm>
          <a:custGeom>
            <a:avLst/>
            <a:gdLst>
              <a:gd name="T0" fmla="*/ 0 w 859315"/>
              <a:gd name="T1" fmla="*/ 11017 h 253388"/>
              <a:gd name="T2" fmla="*/ 859315 w 859315"/>
              <a:gd name="T3" fmla="*/ 0 h 253388"/>
              <a:gd name="T4" fmla="*/ 220337 w 859315"/>
              <a:gd name="T5" fmla="*/ 253388 h 253388"/>
              <a:gd name="T6" fmla="*/ 0 w 859315"/>
              <a:gd name="T7" fmla="*/ 11017 h 253388"/>
              <a:gd name="T8" fmla="*/ 0 60000 65536"/>
              <a:gd name="T9" fmla="*/ 0 60000 65536"/>
              <a:gd name="T10" fmla="*/ 0 60000 65536"/>
              <a:gd name="T11" fmla="*/ 0 60000 65536"/>
              <a:gd name="T12" fmla="*/ 0 w 859315"/>
              <a:gd name="T13" fmla="*/ 0 h 253388"/>
              <a:gd name="T14" fmla="*/ 859315 w 859315"/>
              <a:gd name="T15" fmla="*/ 253388 h 2533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59315" h="253388">
                <a:moveTo>
                  <a:pt x="0" y="11017"/>
                </a:moveTo>
                <a:lnTo>
                  <a:pt x="859315" y="0"/>
                </a:lnTo>
                <a:lnTo>
                  <a:pt x="220337" y="253388"/>
                </a:lnTo>
                <a:lnTo>
                  <a:pt x="0" y="11017"/>
                </a:lnTo>
                <a:close/>
              </a:path>
            </a:pathLst>
          </a:custGeom>
          <a:solidFill>
            <a:srgbClr val="34110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1" name="任意多边形 19"/>
          <p:cNvSpPr>
            <a:spLocks noChangeArrowheads="1"/>
          </p:cNvSpPr>
          <p:nvPr userDrawn="1"/>
        </p:nvSpPr>
        <p:spPr bwMode="auto">
          <a:xfrm>
            <a:off x="1629833" y="3227918"/>
            <a:ext cx="882651" cy="309033"/>
          </a:xfrm>
          <a:custGeom>
            <a:avLst/>
            <a:gdLst>
              <a:gd name="T0" fmla="*/ 0 w 881350"/>
              <a:gd name="T1" fmla="*/ 297456 h 308473"/>
              <a:gd name="T2" fmla="*/ 881350 w 881350"/>
              <a:gd name="T3" fmla="*/ 0 h 308473"/>
              <a:gd name="T4" fmla="*/ 837282 w 881350"/>
              <a:gd name="T5" fmla="*/ 308473 h 308473"/>
              <a:gd name="T6" fmla="*/ 0 w 881350"/>
              <a:gd name="T7" fmla="*/ 297456 h 308473"/>
              <a:gd name="T8" fmla="*/ 0 60000 65536"/>
              <a:gd name="T9" fmla="*/ 0 60000 65536"/>
              <a:gd name="T10" fmla="*/ 0 60000 65536"/>
              <a:gd name="T11" fmla="*/ 0 60000 65536"/>
              <a:gd name="T12" fmla="*/ 0 w 881350"/>
              <a:gd name="T13" fmla="*/ 0 h 308473"/>
              <a:gd name="T14" fmla="*/ 881350 w 881350"/>
              <a:gd name="T15" fmla="*/ 308473 h 30847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81350" h="308473">
                <a:moveTo>
                  <a:pt x="0" y="297456"/>
                </a:moveTo>
                <a:lnTo>
                  <a:pt x="881350" y="0"/>
                </a:lnTo>
                <a:lnTo>
                  <a:pt x="837282" y="308473"/>
                </a:lnTo>
                <a:lnTo>
                  <a:pt x="0" y="297456"/>
                </a:lnTo>
                <a:close/>
              </a:path>
            </a:pathLst>
          </a:custGeom>
          <a:solidFill>
            <a:srgbClr val="A61E3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2" name="任意多边形 21"/>
          <p:cNvSpPr>
            <a:spLocks noChangeArrowheads="1"/>
          </p:cNvSpPr>
          <p:nvPr userDrawn="1"/>
        </p:nvSpPr>
        <p:spPr bwMode="auto">
          <a:xfrm>
            <a:off x="1178984" y="2918885"/>
            <a:ext cx="474133" cy="639233"/>
          </a:xfrm>
          <a:custGeom>
            <a:avLst/>
            <a:gdLst>
              <a:gd name="T0" fmla="*/ 0 w 473725"/>
              <a:gd name="T1" fmla="*/ 187287 h 638978"/>
              <a:gd name="T2" fmla="*/ 451691 w 473725"/>
              <a:gd name="T3" fmla="*/ 0 h 638978"/>
              <a:gd name="T4" fmla="*/ 473725 w 473725"/>
              <a:gd name="T5" fmla="*/ 638978 h 638978"/>
              <a:gd name="T6" fmla="*/ 0 w 473725"/>
              <a:gd name="T7" fmla="*/ 187287 h 638978"/>
              <a:gd name="T8" fmla="*/ 0 60000 65536"/>
              <a:gd name="T9" fmla="*/ 0 60000 65536"/>
              <a:gd name="T10" fmla="*/ 0 60000 65536"/>
              <a:gd name="T11" fmla="*/ 0 60000 65536"/>
              <a:gd name="T12" fmla="*/ 0 w 473725"/>
              <a:gd name="T13" fmla="*/ 0 h 638978"/>
              <a:gd name="T14" fmla="*/ 473725 w 473725"/>
              <a:gd name="T15" fmla="*/ 638978 h 6389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3725" h="638978">
                <a:moveTo>
                  <a:pt x="0" y="187287"/>
                </a:moveTo>
                <a:lnTo>
                  <a:pt x="451691" y="0"/>
                </a:lnTo>
                <a:lnTo>
                  <a:pt x="473725" y="638978"/>
                </a:lnTo>
                <a:lnTo>
                  <a:pt x="0" y="187287"/>
                </a:lnTo>
                <a:close/>
              </a:path>
            </a:pathLst>
          </a:custGeom>
          <a:solidFill>
            <a:srgbClr val="BD20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3" name="任意多边形 22"/>
          <p:cNvSpPr>
            <a:spLocks noChangeArrowheads="1"/>
          </p:cNvSpPr>
          <p:nvPr userDrawn="1"/>
        </p:nvSpPr>
        <p:spPr bwMode="auto">
          <a:xfrm>
            <a:off x="1145118" y="1752601"/>
            <a:ext cx="474133" cy="1375833"/>
          </a:xfrm>
          <a:custGeom>
            <a:avLst/>
            <a:gdLst>
              <a:gd name="T0" fmla="*/ 319489 w 473726"/>
              <a:gd name="T1" fmla="*/ 0 h 1377108"/>
              <a:gd name="T2" fmla="*/ 473726 w 473726"/>
              <a:gd name="T3" fmla="*/ 1244906 h 1377108"/>
              <a:gd name="T4" fmla="*/ 0 w 473726"/>
              <a:gd name="T5" fmla="*/ 1377108 h 1377108"/>
              <a:gd name="T6" fmla="*/ 319489 w 473726"/>
              <a:gd name="T7" fmla="*/ 0 h 1377108"/>
              <a:gd name="T8" fmla="*/ 0 60000 65536"/>
              <a:gd name="T9" fmla="*/ 0 60000 65536"/>
              <a:gd name="T10" fmla="*/ 0 60000 65536"/>
              <a:gd name="T11" fmla="*/ 0 60000 65536"/>
              <a:gd name="T12" fmla="*/ 0 w 473726"/>
              <a:gd name="T13" fmla="*/ 0 h 1377108"/>
              <a:gd name="T14" fmla="*/ 473726 w 473726"/>
              <a:gd name="T15" fmla="*/ 1377108 h 13771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3726" h="1377108">
                <a:moveTo>
                  <a:pt x="319489" y="0"/>
                </a:moveTo>
                <a:lnTo>
                  <a:pt x="473726" y="1244906"/>
                </a:lnTo>
                <a:lnTo>
                  <a:pt x="0" y="1377108"/>
                </a:lnTo>
                <a:lnTo>
                  <a:pt x="319489" y="0"/>
                </a:lnTo>
                <a:close/>
              </a:path>
            </a:pathLst>
          </a:custGeom>
          <a:solidFill>
            <a:srgbClr val="F1722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4" name="任意多边形 24"/>
          <p:cNvSpPr>
            <a:spLocks noChangeArrowheads="1"/>
          </p:cNvSpPr>
          <p:nvPr userDrawn="1"/>
        </p:nvSpPr>
        <p:spPr bwMode="auto">
          <a:xfrm>
            <a:off x="1454151" y="1773768"/>
            <a:ext cx="463549" cy="1310217"/>
          </a:xfrm>
          <a:custGeom>
            <a:avLst/>
            <a:gdLst>
              <a:gd name="T0" fmla="*/ 0 w 451692"/>
              <a:gd name="T1" fmla="*/ 0 h 1233889"/>
              <a:gd name="T2" fmla="*/ 451692 w 451692"/>
              <a:gd name="T3" fmla="*/ 352539 h 1233889"/>
              <a:gd name="T4" fmla="*/ 165253 w 451692"/>
              <a:gd name="T5" fmla="*/ 1233889 h 1233889"/>
              <a:gd name="T6" fmla="*/ 0 w 451692"/>
              <a:gd name="T7" fmla="*/ 0 h 1233889"/>
              <a:gd name="T8" fmla="*/ 0 60000 65536"/>
              <a:gd name="T9" fmla="*/ 0 60000 65536"/>
              <a:gd name="T10" fmla="*/ 0 60000 65536"/>
              <a:gd name="T11" fmla="*/ 0 60000 65536"/>
              <a:gd name="T12" fmla="*/ 0 w 451692"/>
              <a:gd name="T13" fmla="*/ 0 h 1233889"/>
              <a:gd name="T14" fmla="*/ 451692 w 451692"/>
              <a:gd name="T15" fmla="*/ 1233889 h 123388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1692" h="1233889">
                <a:moveTo>
                  <a:pt x="0" y="0"/>
                </a:moveTo>
                <a:lnTo>
                  <a:pt x="451692" y="352539"/>
                </a:lnTo>
                <a:lnTo>
                  <a:pt x="165253" y="1233889"/>
                </a:lnTo>
                <a:lnTo>
                  <a:pt x="0" y="0"/>
                </a:lnTo>
                <a:close/>
              </a:path>
            </a:pathLst>
          </a:custGeom>
          <a:solidFill>
            <a:srgbClr val="E9254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5" name="任意多边形 25"/>
          <p:cNvSpPr>
            <a:spLocks noChangeArrowheads="1"/>
          </p:cNvSpPr>
          <p:nvPr userDrawn="1"/>
        </p:nvSpPr>
        <p:spPr bwMode="auto">
          <a:xfrm>
            <a:off x="1642533" y="2125134"/>
            <a:ext cx="846667" cy="804333"/>
          </a:xfrm>
          <a:custGeom>
            <a:avLst/>
            <a:gdLst>
              <a:gd name="T0" fmla="*/ 275422 w 848299"/>
              <a:gd name="T1" fmla="*/ 0 h 804232"/>
              <a:gd name="T2" fmla="*/ 848299 w 848299"/>
              <a:gd name="T3" fmla="*/ 407625 h 804232"/>
              <a:gd name="T4" fmla="*/ 0 w 848299"/>
              <a:gd name="T5" fmla="*/ 804232 h 804232"/>
              <a:gd name="T6" fmla="*/ 275422 w 848299"/>
              <a:gd name="T7" fmla="*/ 0 h 804232"/>
              <a:gd name="T8" fmla="*/ 0 60000 65536"/>
              <a:gd name="T9" fmla="*/ 0 60000 65536"/>
              <a:gd name="T10" fmla="*/ 0 60000 65536"/>
              <a:gd name="T11" fmla="*/ 0 60000 65536"/>
              <a:gd name="T12" fmla="*/ 0 w 848299"/>
              <a:gd name="T13" fmla="*/ 0 h 804232"/>
              <a:gd name="T14" fmla="*/ 848299 w 848299"/>
              <a:gd name="T15" fmla="*/ 804232 h 8042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48299" h="804232">
                <a:moveTo>
                  <a:pt x="275422" y="0"/>
                </a:moveTo>
                <a:lnTo>
                  <a:pt x="848299" y="407625"/>
                </a:lnTo>
                <a:lnTo>
                  <a:pt x="0" y="804232"/>
                </a:lnTo>
                <a:lnTo>
                  <a:pt x="275422" y="0"/>
                </a:lnTo>
                <a:close/>
              </a:path>
            </a:pathLst>
          </a:custGeom>
          <a:solidFill>
            <a:srgbClr val="C9203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6" name="任意多边形 27"/>
          <p:cNvSpPr>
            <a:spLocks noChangeArrowheads="1"/>
          </p:cNvSpPr>
          <p:nvPr userDrawn="1"/>
        </p:nvSpPr>
        <p:spPr bwMode="auto">
          <a:xfrm>
            <a:off x="1629833" y="2942167"/>
            <a:ext cx="298451" cy="584200"/>
          </a:xfrm>
          <a:custGeom>
            <a:avLst/>
            <a:gdLst>
              <a:gd name="T0" fmla="*/ 0 w 297456"/>
              <a:gd name="T1" fmla="*/ 0 h 583894"/>
              <a:gd name="T2" fmla="*/ 297456 w 297456"/>
              <a:gd name="T3" fmla="*/ 242371 h 583894"/>
              <a:gd name="T4" fmla="*/ 0 w 297456"/>
              <a:gd name="T5" fmla="*/ 583894 h 583894"/>
              <a:gd name="T6" fmla="*/ 0 w 297456"/>
              <a:gd name="T7" fmla="*/ 0 h 583894"/>
              <a:gd name="T8" fmla="*/ 0 60000 65536"/>
              <a:gd name="T9" fmla="*/ 0 60000 65536"/>
              <a:gd name="T10" fmla="*/ 0 60000 65536"/>
              <a:gd name="T11" fmla="*/ 0 60000 65536"/>
              <a:gd name="T12" fmla="*/ 0 w 297456"/>
              <a:gd name="T13" fmla="*/ 0 h 583894"/>
              <a:gd name="T14" fmla="*/ 297456 w 297456"/>
              <a:gd name="T15" fmla="*/ 583894 h 5838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7456" h="583894">
                <a:moveTo>
                  <a:pt x="0" y="0"/>
                </a:moveTo>
                <a:lnTo>
                  <a:pt x="297456" y="242371"/>
                </a:lnTo>
                <a:lnTo>
                  <a:pt x="0" y="583894"/>
                </a:lnTo>
                <a:lnTo>
                  <a:pt x="0" y="0"/>
                </a:lnTo>
                <a:close/>
              </a:path>
            </a:pathLst>
          </a:custGeom>
          <a:solidFill>
            <a:srgbClr val="5F0B1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7" name="任意多边形 32"/>
          <p:cNvSpPr>
            <a:spLocks noChangeArrowheads="1"/>
          </p:cNvSpPr>
          <p:nvPr userDrawn="1"/>
        </p:nvSpPr>
        <p:spPr bwMode="auto">
          <a:xfrm>
            <a:off x="1894418" y="2125134"/>
            <a:ext cx="1200149" cy="982133"/>
          </a:xfrm>
          <a:custGeom>
            <a:avLst/>
            <a:gdLst>
              <a:gd name="T0" fmla="*/ 0 w 1134738"/>
              <a:gd name="T1" fmla="*/ 0 h 881350"/>
              <a:gd name="T2" fmla="*/ 1134738 w 1134738"/>
              <a:gd name="T3" fmla="*/ 881350 h 881350"/>
              <a:gd name="T4" fmla="*/ 627962 w 1134738"/>
              <a:gd name="T5" fmla="*/ 165253 h 881350"/>
              <a:gd name="T6" fmla="*/ 0 w 1134738"/>
              <a:gd name="T7" fmla="*/ 0 h 881350"/>
              <a:gd name="T8" fmla="*/ 0 60000 65536"/>
              <a:gd name="T9" fmla="*/ 0 60000 65536"/>
              <a:gd name="T10" fmla="*/ 0 60000 65536"/>
              <a:gd name="T11" fmla="*/ 0 60000 65536"/>
              <a:gd name="T12" fmla="*/ 0 w 1134738"/>
              <a:gd name="T13" fmla="*/ 0 h 881350"/>
              <a:gd name="T14" fmla="*/ 1134738 w 1134738"/>
              <a:gd name="T15" fmla="*/ 881350 h 8813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34738" h="881350">
                <a:moveTo>
                  <a:pt x="0" y="0"/>
                </a:moveTo>
                <a:lnTo>
                  <a:pt x="1134738" y="881350"/>
                </a:lnTo>
                <a:lnTo>
                  <a:pt x="627962" y="165253"/>
                </a:lnTo>
                <a:lnTo>
                  <a:pt x="0" y="0"/>
                </a:lnTo>
                <a:close/>
              </a:path>
            </a:pathLst>
          </a:custGeom>
          <a:solidFill>
            <a:srgbClr val="EA2E3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8" name="任意多边形 33"/>
          <p:cNvSpPr>
            <a:spLocks noChangeArrowheads="1"/>
          </p:cNvSpPr>
          <p:nvPr userDrawn="1"/>
        </p:nvSpPr>
        <p:spPr bwMode="auto">
          <a:xfrm>
            <a:off x="2489200" y="2599267"/>
            <a:ext cx="518584" cy="596900"/>
          </a:xfrm>
          <a:custGeom>
            <a:avLst/>
            <a:gdLst>
              <a:gd name="T0" fmla="*/ 517793 w 517793"/>
              <a:gd name="T1" fmla="*/ 418641 h 594911"/>
              <a:gd name="T2" fmla="*/ 0 w 517793"/>
              <a:gd name="T3" fmla="*/ 594911 h 594911"/>
              <a:gd name="T4" fmla="*/ 11017 w 517793"/>
              <a:gd name="T5" fmla="*/ 0 h 594911"/>
              <a:gd name="T6" fmla="*/ 517793 w 517793"/>
              <a:gd name="T7" fmla="*/ 418641 h 594911"/>
              <a:gd name="T8" fmla="*/ 0 60000 65536"/>
              <a:gd name="T9" fmla="*/ 0 60000 65536"/>
              <a:gd name="T10" fmla="*/ 0 60000 65536"/>
              <a:gd name="T11" fmla="*/ 0 60000 65536"/>
              <a:gd name="T12" fmla="*/ 0 w 517793"/>
              <a:gd name="T13" fmla="*/ 0 h 594911"/>
              <a:gd name="T14" fmla="*/ 517793 w 517793"/>
              <a:gd name="T15" fmla="*/ 594911 h 5949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17793" h="594911">
                <a:moveTo>
                  <a:pt x="517793" y="418641"/>
                </a:moveTo>
                <a:lnTo>
                  <a:pt x="0" y="594911"/>
                </a:lnTo>
                <a:lnTo>
                  <a:pt x="11017" y="0"/>
                </a:lnTo>
                <a:lnTo>
                  <a:pt x="517793" y="418641"/>
                </a:lnTo>
                <a:close/>
              </a:path>
            </a:pathLst>
          </a:custGeom>
          <a:solidFill>
            <a:srgbClr val="C41F4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9" name="任意多边形 37"/>
          <p:cNvSpPr>
            <a:spLocks noChangeArrowheads="1"/>
          </p:cNvSpPr>
          <p:nvPr userDrawn="1"/>
        </p:nvSpPr>
        <p:spPr bwMode="auto">
          <a:xfrm>
            <a:off x="1938867" y="1697567"/>
            <a:ext cx="1244600" cy="615951"/>
          </a:xfrm>
          <a:custGeom>
            <a:avLst/>
            <a:gdLst>
              <a:gd name="T0" fmla="*/ 0 w 1244906"/>
              <a:gd name="T1" fmla="*/ 418641 h 572878"/>
              <a:gd name="T2" fmla="*/ 1244906 w 1244906"/>
              <a:gd name="T3" fmla="*/ 0 h 572878"/>
              <a:gd name="T4" fmla="*/ 561861 w 1244906"/>
              <a:gd name="T5" fmla="*/ 572878 h 572878"/>
              <a:gd name="T6" fmla="*/ 0 w 1244906"/>
              <a:gd name="T7" fmla="*/ 418641 h 572878"/>
              <a:gd name="T8" fmla="*/ 0 60000 65536"/>
              <a:gd name="T9" fmla="*/ 0 60000 65536"/>
              <a:gd name="T10" fmla="*/ 0 60000 65536"/>
              <a:gd name="T11" fmla="*/ 0 60000 65536"/>
              <a:gd name="T12" fmla="*/ 0 w 1244906"/>
              <a:gd name="T13" fmla="*/ 0 h 572878"/>
              <a:gd name="T14" fmla="*/ 1244906 w 1244906"/>
              <a:gd name="T15" fmla="*/ 572878 h 5728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44906" h="572878">
                <a:moveTo>
                  <a:pt x="0" y="418641"/>
                </a:moveTo>
                <a:lnTo>
                  <a:pt x="1244906" y="0"/>
                </a:lnTo>
                <a:lnTo>
                  <a:pt x="561861" y="572878"/>
                </a:lnTo>
                <a:lnTo>
                  <a:pt x="0" y="418641"/>
                </a:lnTo>
                <a:close/>
              </a:path>
            </a:pathLst>
          </a:custGeom>
          <a:solidFill>
            <a:srgbClr val="F26F2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0" name="任意多边形 41"/>
          <p:cNvSpPr>
            <a:spLocks noChangeArrowheads="1"/>
          </p:cNvSpPr>
          <p:nvPr userDrawn="1"/>
        </p:nvSpPr>
        <p:spPr bwMode="auto">
          <a:xfrm>
            <a:off x="3018367" y="2114552"/>
            <a:ext cx="1200151" cy="893233"/>
          </a:xfrm>
          <a:custGeom>
            <a:avLst/>
            <a:gdLst>
              <a:gd name="T0" fmla="*/ 176269 w 1200838"/>
              <a:gd name="T1" fmla="*/ 0 h 892366"/>
              <a:gd name="T2" fmla="*/ 0 w 1200838"/>
              <a:gd name="T3" fmla="*/ 892366 h 892366"/>
              <a:gd name="T4" fmla="*/ 1200838 w 1200838"/>
              <a:gd name="T5" fmla="*/ 154236 h 892366"/>
              <a:gd name="T6" fmla="*/ 176269 w 1200838"/>
              <a:gd name="T7" fmla="*/ 0 h 892366"/>
              <a:gd name="T8" fmla="*/ 0 60000 65536"/>
              <a:gd name="T9" fmla="*/ 0 60000 65536"/>
              <a:gd name="T10" fmla="*/ 0 60000 65536"/>
              <a:gd name="T11" fmla="*/ 0 60000 65536"/>
              <a:gd name="T12" fmla="*/ 0 w 1200838"/>
              <a:gd name="T13" fmla="*/ 0 h 892366"/>
              <a:gd name="T14" fmla="*/ 1200838 w 1200838"/>
              <a:gd name="T15" fmla="*/ 892366 h 89236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838" h="892366">
                <a:moveTo>
                  <a:pt x="176269" y="0"/>
                </a:moveTo>
                <a:lnTo>
                  <a:pt x="0" y="892366"/>
                </a:lnTo>
                <a:lnTo>
                  <a:pt x="1200838" y="154236"/>
                </a:lnTo>
                <a:lnTo>
                  <a:pt x="176269" y="0"/>
                </a:lnTo>
                <a:close/>
              </a:path>
            </a:pathLst>
          </a:custGeom>
          <a:solidFill>
            <a:srgbClr val="F8A11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1" name="任意多边形 42"/>
          <p:cNvSpPr>
            <a:spLocks noChangeArrowheads="1"/>
          </p:cNvSpPr>
          <p:nvPr userDrawn="1"/>
        </p:nvSpPr>
        <p:spPr bwMode="auto">
          <a:xfrm>
            <a:off x="2523067" y="2192867"/>
            <a:ext cx="660400" cy="804333"/>
          </a:xfrm>
          <a:custGeom>
            <a:avLst/>
            <a:gdLst>
              <a:gd name="T0" fmla="*/ 0 w 661012"/>
              <a:gd name="T1" fmla="*/ 110168 h 804231"/>
              <a:gd name="T2" fmla="*/ 661012 w 661012"/>
              <a:gd name="T3" fmla="*/ 0 h 804231"/>
              <a:gd name="T4" fmla="*/ 495759 w 661012"/>
              <a:gd name="T5" fmla="*/ 804231 h 804231"/>
              <a:gd name="T6" fmla="*/ 0 w 661012"/>
              <a:gd name="T7" fmla="*/ 110168 h 804231"/>
              <a:gd name="T8" fmla="*/ 0 60000 65536"/>
              <a:gd name="T9" fmla="*/ 0 60000 65536"/>
              <a:gd name="T10" fmla="*/ 0 60000 65536"/>
              <a:gd name="T11" fmla="*/ 0 60000 65536"/>
              <a:gd name="T12" fmla="*/ 0 w 661012"/>
              <a:gd name="T13" fmla="*/ 0 h 804231"/>
              <a:gd name="T14" fmla="*/ 661012 w 661012"/>
              <a:gd name="T15" fmla="*/ 804231 h 8042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1012" h="804231">
                <a:moveTo>
                  <a:pt x="0" y="110168"/>
                </a:moveTo>
                <a:lnTo>
                  <a:pt x="661012" y="0"/>
                </a:lnTo>
                <a:lnTo>
                  <a:pt x="495759" y="804231"/>
                </a:lnTo>
                <a:lnTo>
                  <a:pt x="0" y="110168"/>
                </a:lnTo>
                <a:close/>
              </a:path>
            </a:pathLst>
          </a:custGeom>
          <a:solidFill>
            <a:srgbClr val="F2592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2" name="任意多边形 43"/>
          <p:cNvSpPr>
            <a:spLocks noChangeArrowheads="1"/>
          </p:cNvSpPr>
          <p:nvPr userDrawn="1"/>
        </p:nvSpPr>
        <p:spPr bwMode="auto">
          <a:xfrm>
            <a:off x="3039533" y="2235200"/>
            <a:ext cx="1202267" cy="762000"/>
          </a:xfrm>
          <a:custGeom>
            <a:avLst/>
            <a:gdLst>
              <a:gd name="T0" fmla="*/ 1134737 w 1134737"/>
              <a:gd name="T1" fmla="*/ 0 h 672029"/>
              <a:gd name="T2" fmla="*/ 1046602 w 1134737"/>
              <a:gd name="T3" fmla="*/ 374573 h 672029"/>
              <a:gd name="T4" fmla="*/ 0 w 1134737"/>
              <a:gd name="T5" fmla="*/ 672029 h 672029"/>
              <a:gd name="T6" fmla="*/ 1134737 w 1134737"/>
              <a:gd name="T7" fmla="*/ 0 h 672029"/>
              <a:gd name="T8" fmla="*/ 0 60000 65536"/>
              <a:gd name="T9" fmla="*/ 0 60000 65536"/>
              <a:gd name="T10" fmla="*/ 0 60000 65536"/>
              <a:gd name="T11" fmla="*/ 0 60000 65536"/>
              <a:gd name="T12" fmla="*/ 0 w 1134737"/>
              <a:gd name="T13" fmla="*/ 0 h 672029"/>
              <a:gd name="T14" fmla="*/ 1134737 w 1134737"/>
              <a:gd name="T15" fmla="*/ 672029 h 67202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34737" h="672029">
                <a:moveTo>
                  <a:pt x="1134737" y="0"/>
                </a:moveTo>
                <a:lnTo>
                  <a:pt x="1046602" y="374573"/>
                </a:lnTo>
                <a:lnTo>
                  <a:pt x="0" y="672029"/>
                </a:lnTo>
                <a:lnTo>
                  <a:pt x="1134737" y="0"/>
                </a:lnTo>
                <a:close/>
              </a:path>
            </a:pathLst>
          </a:custGeom>
          <a:solidFill>
            <a:srgbClr val="270C0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3" name="任意多边形 45"/>
          <p:cNvSpPr>
            <a:spLocks noChangeArrowheads="1"/>
          </p:cNvSpPr>
          <p:nvPr userDrawn="1"/>
        </p:nvSpPr>
        <p:spPr bwMode="auto">
          <a:xfrm>
            <a:off x="4231217" y="1968501"/>
            <a:ext cx="1310216" cy="309033"/>
          </a:xfrm>
          <a:custGeom>
            <a:avLst/>
            <a:gdLst>
              <a:gd name="T0" fmla="*/ 0 w 1311007"/>
              <a:gd name="T1" fmla="*/ 264405 h 264405"/>
              <a:gd name="T2" fmla="*/ 462709 w 1311007"/>
              <a:gd name="T3" fmla="*/ 0 h 264405"/>
              <a:gd name="T4" fmla="*/ 1311007 w 1311007"/>
              <a:gd name="T5" fmla="*/ 220337 h 264405"/>
              <a:gd name="T6" fmla="*/ 0 w 1311007"/>
              <a:gd name="T7" fmla="*/ 264405 h 264405"/>
              <a:gd name="T8" fmla="*/ 0 60000 65536"/>
              <a:gd name="T9" fmla="*/ 0 60000 65536"/>
              <a:gd name="T10" fmla="*/ 0 60000 65536"/>
              <a:gd name="T11" fmla="*/ 0 60000 65536"/>
              <a:gd name="T12" fmla="*/ 0 w 1311007"/>
              <a:gd name="T13" fmla="*/ 0 h 264405"/>
              <a:gd name="T14" fmla="*/ 1311007 w 1311007"/>
              <a:gd name="T15" fmla="*/ 264405 h 2644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11007" h="264405">
                <a:moveTo>
                  <a:pt x="0" y="264405"/>
                </a:moveTo>
                <a:lnTo>
                  <a:pt x="462709" y="0"/>
                </a:lnTo>
                <a:lnTo>
                  <a:pt x="1311007" y="220337"/>
                </a:lnTo>
                <a:lnTo>
                  <a:pt x="0" y="264405"/>
                </a:lnTo>
                <a:close/>
              </a:path>
            </a:pathLst>
          </a:custGeom>
          <a:solidFill>
            <a:srgbClr val="EC254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4" name="任意多边形 49"/>
          <p:cNvSpPr>
            <a:spLocks noChangeArrowheads="1"/>
          </p:cNvSpPr>
          <p:nvPr userDrawn="1"/>
        </p:nvSpPr>
        <p:spPr bwMode="auto">
          <a:xfrm>
            <a:off x="3018367" y="2753785"/>
            <a:ext cx="1278467" cy="298449"/>
          </a:xfrm>
          <a:custGeom>
            <a:avLst/>
            <a:gdLst>
              <a:gd name="T0" fmla="*/ 0 w 1277956"/>
              <a:gd name="T1" fmla="*/ 220337 h 286438"/>
              <a:gd name="T2" fmla="*/ 572877 w 1277956"/>
              <a:gd name="T3" fmla="*/ 286438 h 286438"/>
              <a:gd name="T4" fmla="*/ 1277956 w 1277956"/>
              <a:gd name="T5" fmla="*/ 0 h 286438"/>
              <a:gd name="T6" fmla="*/ 0 w 1277956"/>
              <a:gd name="T7" fmla="*/ 220337 h 286438"/>
              <a:gd name="T8" fmla="*/ 0 60000 65536"/>
              <a:gd name="T9" fmla="*/ 0 60000 65536"/>
              <a:gd name="T10" fmla="*/ 0 60000 65536"/>
              <a:gd name="T11" fmla="*/ 0 60000 65536"/>
              <a:gd name="T12" fmla="*/ 0 w 1277956"/>
              <a:gd name="T13" fmla="*/ 0 h 286438"/>
              <a:gd name="T14" fmla="*/ 1277956 w 1277956"/>
              <a:gd name="T15" fmla="*/ 286438 h 2864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7956" h="286438">
                <a:moveTo>
                  <a:pt x="0" y="220337"/>
                </a:moveTo>
                <a:lnTo>
                  <a:pt x="572877" y="286438"/>
                </a:lnTo>
                <a:lnTo>
                  <a:pt x="1277956" y="0"/>
                </a:lnTo>
                <a:lnTo>
                  <a:pt x="0" y="220337"/>
                </a:lnTo>
                <a:close/>
              </a:path>
            </a:pathLst>
          </a:custGeom>
          <a:solidFill>
            <a:srgbClr val="F3AD1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5" name="任意多边形 51"/>
          <p:cNvSpPr>
            <a:spLocks noChangeArrowheads="1"/>
          </p:cNvSpPr>
          <p:nvPr userDrawn="1"/>
        </p:nvSpPr>
        <p:spPr bwMode="auto">
          <a:xfrm>
            <a:off x="3007784" y="3039533"/>
            <a:ext cx="1024467" cy="1456267"/>
          </a:xfrm>
          <a:custGeom>
            <a:avLst/>
            <a:gdLst>
              <a:gd name="T0" fmla="*/ 561860 w 1002534"/>
              <a:gd name="T1" fmla="*/ 0 h 1454227"/>
              <a:gd name="T2" fmla="*/ 1002534 w 1002534"/>
              <a:gd name="T3" fmla="*/ 66101 h 1454227"/>
              <a:gd name="T4" fmla="*/ 0 w 1002534"/>
              <a:gd name="T5" fmla="*/ 1454227 h 1454227"/>
              <a:gd name="T6" fmla="*/ 561860 w 1002534"/>
              <a:gd name="T7" fmla="*/ 0 h 1454227"/>
              <a:gd name="T8" fmla="*/ 0 60000 65536"/>
              <a:gd name="T9" fmla="*/ 0 60000 65536"/>
              <a:gd name="T10" fmla="*/ 0 60000 65536"/>
              <a:gd name="T11" fmla="*/ 0 60000 65536"/>
              <a:gd name="T12" fmla="*/ 0 w 1002534"/>
              <a:gd name="T13" fmla="*/ 0 h 1454227"/>
              <a:gd name="T14" fmla="*/ 1002534 w 1002534"/>
              <a:gd name="T15" fmla="*/ 1454227 h 14542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02534" h="1454227">
                <a:moveTo>
                  <a:pt x="561860" y="0"/>
                </a:moveTo>
                <a:lnTo>
                  <a:pt x="1002534" y="66101"/>
                </a:lnTo>
                <a:lnTo>
                  <a:pt x="0" y="1454227"/>
                </a:lnTo>
                <a:lnTo>
                  <a:pt x="561860" y="0"/>
                </a:lnTo>
                <a:close/>
              </a:path>
            </a:pathLst>
          </a:custGeom>
          <a:solidFill>
            <a:srgbClr val="F1595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6" name="任意多边形 52"/>
          <p:cNvSpPr>
            <a:spLocks noChangeArrowheads="1"/>
          </p:cNvSpPr>
          <p:nvPr userDrawn="1"/>
        </p:nvSpPr>
        <p:spPr bwMode="auto">
          <a:xfrm>
            <a:off x="2997200" y="3107267"/>
            <a:ext cx="1805517" cy="1409700"/>
          </a:xfrm>
          <a:custGeom>
            <a:avLst/>
            <a:gdLst>
              <a:gd name="T0" fmla="*/ 1013552 w 1817783"/>
              <a:gd name="T1" fmla="*/ 0 h 1443209"/>
              <a:gd name="T2" fmla="*/ 1817783 w 1817783"/>
              <a:gd name="T3" fmla="*/ 132202 h 1443209"/>
              <a:gd name="T4" fmla="*/ 0 w 1817783"/>
              <a:gd name="T5" fmla="*/ 1443209 h 1443209"/>
              <a:gd name="T6" fmla="*/ 1013552 w 1817783"/>
              <a:gd name="T7" fmla="*/ 0 h 1443209"/>
              <a:gd name="T8" fmla="*/ 0 60000 65536"/>
              <a:gd name="T9" fmla="*/ 0 60000 65536"/>
              <a:gd name="T10" fmla="*/ 0 60000 65536"/>
              <a:gd name="T11" fmla="*/ 0 60000 65536"/>
              <a:gd name="T12" fmla="*/ 0 w 1817783"/>
              <a:gd name="T13" fmla="*/ 0 h 1443209"/>
              <a:gd name="T14" fmla="*/ 1817783 w 1817783"/>
              <a:gd name="T15" fmla="*/ 1443209 h 14432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17783" h="1443209">
                <a:moveTo>
                  <a:pt x="1013552" y="0"/>
                </a:moveTo>
                <a:lnTo>
                  <a:pt x="1817783" y="132202"/>
                </a:lnTo>
                <a:lnTo>
                  <a:pt x="0" y="1443209"/>
                </a:lnTo>
                <a:lnTo>
                  <a:pt x="1013552" y="0"/>
                </a:lnTo>
                <a:close/>
              </a:path>
            </a:pathLst>
          </a:custGeom>
          <a:solidFill>
            <a:srgbClr val="128B9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7" name="任意多边形 57"/>
          <p:cNvSpPr>
            <a:spLocks noChangeArrowheads="1"/>
          </p:cNvSpPr>
          <p:nvPr userDrawn="1"/>
        </p:nvSpPr>
        <p:spPr bwMode="auto">
          <a:xfrm>
            <a:off x="4142318" y="3217333"/>
            <a:ext cx="1365249" cy="474133"/>
          </a:xfrm>
          <a:custGeom>
            <a:avLst/>
            <a:gdLst>
              <a:gd name="T0" fmla="*/ 638978 w 1366092"/>
              <a:gd name="T1" fmla="*/ 0 h 473726"/>
              <a:gd name="T2" fmla="*/ 0 w 1366092"/>
              <a:gd name="T3" fmla="*/ 473726 h 473726"/>
              <a:gd name="T4" fmla="*/ 1366092 w 1366092"/>
              <a:gd name="T5" fmla="*/ 121186 h 473726"/>
              <a:gd name="T6" fmla="*/ 638978 w 1366092"/>
              <a:gd name="T7" fmla="*/ 0 h 473726"/>
              <a:gd name="T8" fmla="*/ 0 60000 65536"/>
              <a:gd name="T9" fmla="*/ 0 60000 65536"/>
              <a:gd name="T10" fmla="*/ 0 60000 65536"/>
              <a:gd name="T11" fmla="*/ 0 60000 65536"/>
              <a:gd name="T12" fmla="*/ 0 w 1366092"/>
              <a:gd name="T13" fmla="*/ 0 h 473726"/>
              <a:gd name="T14" fmla="*/ 1366092 w 1366092"/>
              <a:gd name="T15" fmla="*/ 473726 h 4737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66092" h="473726">
                <a:moveTo>
                  <a:pt x="638978" y="0"/>
                </a:moveTo>
                <a:lnTo>
                  <a:pt x="0" y="473726"/>
                </a:lnTo>
                <a:lnTo>
                  <a:pt x="1366092" y="121186"/>
                </a:lnTo>
                <a:lnTo>
                  <a:pt x="638978" y="0"/>
                </a:lnTo>
                <a:close/>
              </a:path>
            </a:pathLst>
          </a:custGeom>
          <a:solidFill>
            <a:srgbClr val="15688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8" name="任意多边形 59"/>
          <p:cNvSpPr>
            <a:spLocks noChangeArrowheads="1"/>
          </p:cNvSpPr>
          <p:nvPr userDrawn="1"/>
        </p:nvSpPr>
        <p:spPr bwMode="auto">
          <a:xfrm>
            <a:off x="4142317" y="3678767"/>
            <a:ext cx="1234016" cy="353484"/>
          </a:xfrm>
          <a:custGeom>
            <a:avLst/>
            <a:gdLst>
              <a:gd name="T0" fmla="*/ 0 w 1233889"/>
              <a:gd name="T1" fmla="*/ 0 h 352540"/>
              <a:gd name="T2" fmla="*/ 947451 w 1233889"/>
              <a:gd name="T3" fmla="*/ 352540 h 352540"/>
              <a:gd name="T4" fmla="*/ 1233889 w 1233889"/>
              <a:gd name="T5" fmla="*/ 44068 h 352540"/>
              <a:gd name="T6" fmla="*/ 0 w 1233889"/>
              <a:gd name="T7" fmla="*/ 0 h 352540"/>
              <a:gd name="T8" fmla="*/ 0 60000 65536"/>
              <a:gd name="T9" fmla="*/ 0 60000 65536"/>
              <a:gd name="T10" fmla="*/ 0 60000 65536"/>
              <a:gd name="T11" fmla="*/ 0 60000 65536"/>
              <a:gd name="T12" fmla="*/ 0 w 1233889"/>
              <a:gd name="T13" fmla="*/ 0 h 352540"/>
              <a:gd name="T14" fmla="*/ 1233889 w 1233889"/>
              <a:gd name="T15" fmla="*/ 352540 h 3525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33889" h="352540">
                <a:moveTo>
                  <a:pt x="0" y="0"/>
                </a:moveTo>
                <a:lnTo>
                  <a:pt x="947451" y="352540"/>
                </a:lnTo>
                <a:lnTo>
                  <a:pt x="1233889" y="44068"/>
                </a:lnTo>
                <a:lnTo>
                  <a:pt x="0" y="0"/>
                </a:lnTo>
                <a:close/>
              </a:path>
            </a:pathLst>
          </a:custGeom>
          <a:solidFill>
            <a:srgbClr val="155D6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9" name="任意多边形 60"/>
          <p:cNvSpPr>
            <a:spLocks noChangeArrowheads="1"/>
          </p:cNvSpPr>
          <p:nvPr userDrawn="1"/>
        </p:nvSpPr>
        <p:spPr bwMode="auto">
          <a:xfrm>
            <a:off x="5177368" y="3327401"/>
            <a:ext cx="385233" cy="825500"/>
          </a:xfrm>
          <a:custGeom>
            <a:avLst/>
            <a:gdLst>
              <a:gd name="T0" fmla="*/ 0 w 385590"/>
              <a:gd name="T1" fmla="*/ 99152 h 826265"/>
              <a:gd name="T2" fmla="*/ 363556 w 385590"/>
              <a:gd name="T3" fmla="*/ 826265 h 826265"/>
              <a:gd name="T4" fmla="*/ 385590 w 385590"/>
              <a:gd name="T5" fmla="*/ 0 h 826265"/>
              <a:gd name="T6" fmla="*/ 0 w 385590"/>
              <a:gd name="T7" fmla="*/ 99152 h 826265"/>
              <a:gd name="T8" fmla="*/ 0 60000 65536"/>
              <a:gd name="T9" fmla="*/ 0 60000 65536"/>
              <a:gd name="T10" fmla="*/ 0 60000 65536"/>
              <a:gd name="T11" fmla="*/ 0 60000 65536"/>
              <a:gd name="T12" fmla="*/ 0 w 385590"/>
              <a:gd name="T13" fmla="*/ 0 h 826265"/>
              <a:gd name="T14" fmla="*/ 385590 w 385590"/>
              <a:gd name="T15" fmla="*/ 826265 h 82626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5590" h="826265">
                <a:moveTo>
                  <a:pt x="0" y="99152"/>
                </a:moveTo>
                <a:lnTo>
                  <a:pt x="363556" y="826265"/>
                </a:lnTo>
                <a:lnTo>
                  <a:pt x="385590" y="0"/>
                </a:lnTo>
                <a:lnTo>
                  <a:pt x="0" y="99152"/>
                </a:lnTo>
                <a:close/>
              </a:path>
            </a:pathLst>
          </a:custGeom>
          <a:solidFill>
            <a:srgbClr val="0FB4C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0" name="任意多边形 62"/>
          <p:cNvSpPr>
            <a:spLocks noChangeArrowheads="1"/>
          </p:cNvSpPr>
          <p:nvPr userDrawn="1"/>
        </p:nvSpPr>
        <p:spPr bwMode="auto">
          <a:xfrm>
            <a:off x="5530851" y="3316818"/>
            <a:ext cx="251883" cy="848783"/>
          </a:xfrm>
          <a:custGeom>
            <a:avLst/>
            <a:gdLst>
              <a:gd name="T0" fmla="*/ 22034 w 253388"/>
              <a:gd name="T1" fmla="*/ 0 h 848299"/>
              <a:gd name="T2" fmla="*/ 0 w 253388"/>
              <a:gd name="T3" fmla="*/ 848299 h 848299"/>
              <a:gd name="T4" fmla="*/ 253388 w 253388"/>
              <a:gd name="T5" fmla="*/ 539827 h 848299"/>
              <a:gd name="T6" fmla="*/ 22034 w 253388"/>
              <a:gd name="T7" fmla="*/ 0 h 848299"/>
              <a:gd name="T8" fmla="*/ 0 60000 65536"/>
              <a:gd name="T9" fmla="*/ 0 60000 65536"/>
              <a:gd name="T10" fmla="*/ 0 60000 65536"/>
              <a:gd name="T11" fmla="*/ 0 60000 65536"/>
              <a:gd name="T12" fmla="*/ 0 w 253388"/>
              <a:gd name="T13" fmla="*/ 0 h 848299"/>
              <a:gd name="T14" fmla="*/ 253388 w 253388"/>
              <a:gd name="T15" fmla="*/ 848299 h 8482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3388" h="848299">
                <a:moveTo>
                  <a:pt x="22034" y="0"/>
                </a:moveTo>
                <a:lnTo>
                  <a:pt x="0" y="848299"/>
                </a:lnTo>
                <a:lnTo>
                  <a:pt x="253388" y="539827"/>
                </a:lnTo>
                <a:lnTo>
                  <a:pt x="22034" y="0"/>
                </a:lnTo>
                <a:close/>
              </a:path>
            </a:pathLst>
          </a:custGeom>
          <a:solidFill>
            <a:srgbClr val="09738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1" name="任意多边形 63"/>
          <p:cNvSpPr>
            <a:spLocks noChangeArrowheads="1"/>
          </p:cNvSpPr>
          <p:nvPr userDrawn="1"/>
        </p:nvSpPr>
        <p:spPr bwMode="auto">
          <a:xfrm>
            <a:off x="5562600" y="3327400"/>
            <a:ext cx="651933" cy="550333"/>
          </a:xfrm>
          <a:custGeom>
            <a:avLst/>
            <a:gdLst>
              <a:gd name="T0" fmla="*/ 0 w 649995"/>
              <a:gd name="T1" fmla="*/ 0 h 550843"/>
              <a:gd name="T2" fmla="*/ 209320 w 649995"/>
              <a:gd name="T3" fmla="*/ 550843 h 550843"/>
              <a:gd name="T4" fmla="*/ 649995 w 649995"/>
              <a:gd name="T5" fmla="*/ 88135 h 550843"/>
              <a:gd name="T6" fmla="*/ 0 w 649995"/>
              <a:gd name="T7" fmla="*/ 0 h 550843"/>
              <a:gd name="T8" fmla="*/ 0 60000 65536"/>
              <a:gd name="T9" fmla="*/ 0 60000 65536"/>
              <a:gd name="T10" fmla="*/ 0 60000 65536"/>
              <a:gd name="T11" fmla="*/ 0 60000 65536"/>
              <a:gd name="T12" fmla="*/ 0 w 649995"/>
              <a:gd name="T13" fmla="*/ 0 h 550843"/>
              <a:gd name="T14" fmla="*/ 649995 w 649995"/>
              <a:gd name="T15" fmla="*/ 550843 h 55084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49995" h="550843">
                <a:moveTo>
                  <a:pt x="0" y="0"/>
                </a:moveTo>
                <a:lnTo>
                  <a:pt x="209320" y="550843"/>
                </a:lnTo>
                <a:lnTo>
                  <a:pt x="649995" y="88135"/>
                </a:lnTo>
                <a:lnTo>
                  <a:pt x="0" y="0"/>
                </a:lnTo>
                <a:close/>
              </a:path>
            </a:pathLst>
          </a:custGeom>
          <a:solidFill>
            <a:srgbClr val="13B1C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2" name="任意多边形 64"/>
          <p:cNvSpPr>
            <a:spLocks noChangeArrowheads="1"/>
          </p:cNvSpPr>
          <p:nvPr userDrawn="1"/>
        </p:nvSpPr>
        <p:spPr bwMode="auto">
          <a:xfrm>
            <a:off x="5795433" y="3403601"/>
            <a:ext cx="1430867" cy="429684"/>
          </a:xfrm>
          <a:custGeom>
            <a:avLst/>
            <a:gdLst>
              <a:gd name="T0" fmla="*/ 0 w 1432193"/>
              <a:gd name="T1" fmla="*/ 429658 h 429658"/>
              <a:gd name="T2" fmla="*/ 1432193 w 1432193"/>
              <a:gd name="T3" fmla="*/ 297455 h 429658"/>
              <a:gd name="T4" fmla="*/ 429658 w 1432193"/>
              <a:gd name="T5" fmla="*/ 0 h 429658"/>
              <a:gd name="T6" fmla="*/ 0 w 1432193"/>
              <a:gd name="T7" fmla="*/ 429658 h 429658"/>
              <a:gd name="T8" fmla="*/ 0 60000 65536"/>
              <a:gd name="T9" fmla="*/ 0 60000 65536"/>
              <a:gd name="T10" fmla="*/ 0 60000 65536"/>
              <a:gd name="T11" fmla="*/ 0 60000 65536"/>
              <a:gd name="T12" fmla="*/ 0 w 1432193"/>
              <a:gd name="T13" fmla="*/ 0 h 429658"/>
              <a:gd name="T14" fmla="*/ 1432193 w 1432193"/>
              <a:gd name="T15" fmla="*/ 429658 h 42965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2193" h="429658">
                <a:moveTo>
                  <a:pt x="0" y="429658"/>
                </a:moveTo>
                <a:lnTo>
                  <a:pt x="1432193" y="297455"/>
                </a:lnTo>
                <a:lnTo>
                  <a:pt x="429658" y="0"/>
                </a:lnTo>
                <a:lnTo>
                  <a:pt x="0" y="429658"/>
                </a:lnTo>
                <a:close/>
              </a:path>
            </a:pathLst>
          </a:custGeom>
          <a:solidFill>
            <a:srgbClr val="0E78A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3" name="任意多边形 68"/>
          <p:cNvSpPr>
            <a:spLocks noChangeArrowheads="1"/>
          </p:cNvSpPr>
          <p:nvPr userDrawn="1"/>
        </p:nvSpPr>
        <p:spPr bwMode="auto">
          <a:xfrm>
            <a:off x="6091768" y="3757085"/>
            <a:ext cx="497417" cy="154516"/>
          </a:xfrm>
          <a:custGeom>
            <a:avLst/>
            <a:gdLst>
              <a:gd name="T0" fmla="*/ 0 w 495759"/>
              <a:gd name="T1" fmla="*/ 22034 h 154237"/>
              <a:gd name="T2" fmla="*/ 88135 w 495759"/>
              <a:gd name="T3" fmla="*/ 154237 h 154237"/>
              <a:gd name="T4" fmla="*/ 495759 w 495759"/>
              <a:gd name="T5" fmla="*/ 0 h 154237"/>
              <a:gd name="T6" fmla="*/ 0 w 495759"/>
              <a:gd name="T7" fmla="*/ 22034 h 154237"/>
              <a:gd name="T8" fmla="*/ 0 60000 65536"/>
              <a:gd name="T9" fmla="*/ 0 60000 65536"/>
              <a:gd name="T10" fmla="*/ 0 60000 65536"/>
              <a:gd name="T11" fmla="*/ 0 60000 65536"/>
              <a:gd name="T12" fmla="*/ 0 w 495759"/>
              <a:gd name="T13" fmla="*/ 0 h 154237"/>
              <a:gd name="T14" fmla="*/ 495759 w 495759"/>
              <a:gd name="T15" fmla="*/ 154237 h 1542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95759" h="154237">
                <a:moveTo>
                  <a:pt x="0" y="22034"/>
                </a:moveTo>
                <a:lnTo>
                  <a:pt x="88135" y="154237"/>
                </a:lnTo>
                <a:lnTo>
                  <a:pt x="495759" y="0"/>
                </a:lnTo>
                <a:lnTo>
                  <a:pt x="0" y="22034"/>
                </a:lnTo>
                <a:close/>
              </a:path>
            </a:pathLst>
          </a:custGeom>
          <a:solidFill>
            <a:srgbClr val="24B2E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4" name="任意多边形 73"/>
          <p:cNvSpPr>
            <a:spLocks noChangeArrowheads="1"/>
          </p:cNvSpPr>
          <p:nvPr userDrawn="1"/>
        </p:nvSpPr>
        <p:spPr bwMode="auto">
          <a:xfrm>
            <a:off x="4639734" y="1488018"/>
            <a:ext cx="893233" cy="749300"/>
          </a:xfrm>
          <a:custGeom>
            <a:avLst/>
            <a:gdLst>
              <a:gd name="T0" fmla="*/ 77118 w 892366"/>
              <a:gd name="T1" fmla="*/ 0 h 749147"/>
              <a:gd name="T2" fmla="*/ 892366 w 892366"/>
              <a:gd name="T3" fmla="*/ 749147 h 749147"/>
              <a:gd name="T4" fmla="*/ 0 w 892366"/>
              <a:gd name="T5" fmla="*/ 528810 h 749147"/>
              <a:gd name="T6" fmla="*/ 77118 w 892366"/>
              <a:gd name="T7" fmla="*/ 0 h 749147"/>
              <a:gd name="T8" fmla="*/ 0 60000 65536"/>
              <a:gd name="T9" fmla="*/ 0 60000 65536"/>
              <a:gd name="T10" fmla="*/ 0 60000 65536"/>
              <a:gd name="T11" fmla="*/ 0 60000 65536"/>
              <a:gd name="T12" fmla="*/ 0 w 892366"/>
              <a:gd name="T13" fmla="*/ 0 h 749147"/>
              <a:gd name="T14" fmla="*/ 892366 w 892366"/>
              <a:gd name="T15" fmla="*/ 749147 h 74914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92366" h="749147">
                <a:moveTo>
                  <a:pt x="77118" y="0"/>
                </a:moveTo>
                <a:lnTo>
                  <a:pt x="892366" y="749147"/>
                </a:lnTo>
                <a:lnTo>
                  <a:pt x="0" y="528810"/>
                </a:lnTo>
                <a:lnTo>
                  <a:pt x="77118" y="0"/>
                </a:lnTo>
                <a:close/>
              </a:path>
            </a:pathLst>
          </a:custGeom>
          <a:solidFill>
            <a:srgbClr val="1AA8B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5" name="任意多边形 83"/>
          <p:cNvSpPr>
            <a:spLocks noChangeArrowheads="1"/>
          </p:cNvSpPr>
          <p:nvPr userDrawn="1"/>
        </p:nvSpPr>
        <p:spPr bwMode="auto">
          <a:xfrm>
            <a:off x="7160685" y="1553634"/>
            <a:ext cx="529167" cy="825500"/>
          </a:xfrm>
          <a:custGeom>
            <a:avLst/>
            <a:gdLst>
              <a:gd name="T0" fmla="*/ 495759 w 495759"/>
              <a:gd name="T1" fmla="*/ 0 h 793214"/>
              <a:gd name="T2" fmla="*/ 88135 w 495759"/>
              <a:gd name="T3" fmla="*/ 793214 h 793214"/>
              <a:gd name="T4" fmla="*/ 0 w 495759"/>
              <a:gd name="T5" fmla="*/ 462708 h 793214"/>
              <a:gd name="T6" fmla="*/ 495759 w 495759"/>
              <a:gd name="T7" fmla="*/ 0 h 793214"/>
              <a:gd name="T8" fmla="*/ 0 60000 65536"/>
              <a:gd name="T9" fmla="*/ 0 60000 65536"/>
              <a:gd name="T10" fmla="*/ 0 60000 65536"/>
              <a:gd name="T11" fmla="*/ 0 60000 65536"/>
              <a:gd name="T12" fmla="*/ 0 w 495759"/>
              <a:gd name="T13" fmla="*/ 0 h 793214"/>
              <a:gd name="T14" fmla="*/ 495759 w 495759"/>
              <a:gd name="T15" fmla="*/ 793214 h 7932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95759" h="793214">
                <a:moveTo>
                  <a:pt x="495759" y="0"/>
                </a:moveTo>
                <a:lnTo>
                  <a:pt x="88135" y="793214"/>
                </a:lnTo>
                <a:lnTo>
                  <a:pt x="0" y="462708"/>
                </a:lnTo>
                <a:lnTo>
                  <a:pt x="495759" y="0"/>
                </a:lnTo>
                <a:close/>
              </a:path>
            </a:pathLst>
          </a:custGeom>
          <a:solidFill>
            <a:srgbClr val="4910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6" name="任意多边形 84"/>
          <p:cNvSpPr>
            <a:spLocks noChangeArrowheads="1"/>
          </p:cNvSpPr>
          <p:nvPr userDrawn="1"/>
        </p:nvSpPr>
        <p:spPr bwMode="auto">
          <a:xfrm>
            <a:off x="6201834" y="2357967"/>
            <a:ext cx="683684" cy="474133"/>
          </a:xfrm>
          <a:custGeom>
            <a:avLst/>
            <a:gdLst>
              <a:gd name="T0" fmla="*/ 0 w 683046"/>
              <a:gd name="T1" fmla="*/ 0 h 473725"/>
              <a:gd name="T2" fmla="*/ 683046 w 683046"/>
              <a:gd name="T3" fmla="*/ 0 h 473725"/>
              <a:gd name="T4" fmla="*/ 440675 w 683046"/>
              <a:gd name="T5" fmla="*/ 473725 h 473725"/>
              <a:gd name="T6" fmla="*/ 0 w 683046"/>
              <a:gd name="T7" fmla="*/ 0 h 473725"/>
              <a:gd name="T8" fmla="*/ 0 60000 65536"/>
              <a:gd name="T9" fmla="*/ 0 60000 65536"/>
              <a:gd name="T10" fmla="*/ 0 60000 65536"/>
              <a:gd name="T11" fmla="*/ 0 60000 65536"/>
              <a:gd name="T12" fmla="*/ 0 w 683046"/>
              <a:gd name="T13" fmla="*/ 0 h 473725"/>
              <a:gd name="T14" fmla="*/ 683046 w 683046"/>
              <a:gd name="T15" fmla="*/ 473725 h 4737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83046" h="473725">
                <a:moveTo>
                  <a:pt x="0" y="0"/>
                </a:moveTo>
                <a:lnTo>
                  <a:pt x="683046" y="0"/>
                </a:lnTo>
                <a:lnTo>
                  <a:pt x="440675" y="473725"/>
                </a:lnTo>
                <a:lnTo>
                  <a:pt x="0" y="0"/>
                </a:lnTo>
                <a:close/>
              </a:path>
            </a:pathLst>
          </a:custGeom>
          <a:solidFill>
            <a:srgbClr val="19B9D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7" name="任意多边形 86"/>
          <p:cNvSpPr>
            <a:spLocks noChangeArrowheads="1"/>
          </p:cNvSpPr>
          <p:nvPr userDrawn="1"/>
        </p:nvSpPr>
        <p:spPr bwMode="auto">
          <a:xfrm>
            <a:off x="6620933" y="2654301"/>
            <a:ext cx="704851" cy="937684"/>
          </a:xfrm>
          <a:custGeom>
            <a:avLst/>
            <a:gdLst>
              <a:gd name="T0" fmla="*/ 352540 w 705080"/>
              <a:gd name="T1" fmla="*/ 0 h 936434"/>
              <a:gd name="T2" fmla="*/ 705080 w 705080"/>
              <a:gd name="T3" fmla="*/ 936434 h 936434"/>
              <a:gd name="T4" fmla="*/ 0 w 705080"/>
              <a:gd name="T5" fmla="*/ 154236 h 936434"/>
              <a:gd name="T6" fmla="*/ 352540 w 705080"/>
              <a:gd name="T7" fmla="*/ 0 h 936434"/>
              <a:gd name="T8" fmla="*/ 0 60000 65536"/>
              <a:gd name="T9" fmla="*/ 0 60000 65536"/>
              <a:gd name="T10" fmla="*/ 0 60000 65536"/>
              <a:gd name="T11" fmla="*/ 0 60000 65536"/>
              <a:gd name="T12" fmla="*/ 0 w 705080"/>
              <a:gd name="T13" fmla="*/ 0 h 936434"/>
              <a:gd name="T14" fmla="*/ 705080 w 705080"/>
              <a:gd name="T15" fmla="*/ 936434 h 9364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05080" h="936434">
                <a:moveTo>
                  <a:pt x="352540" y="0"/>
                </a:moveTo>
                <a:lnTo>
                  <a:pt x="705080" y="936434"/>
                </a:lnTo>
                <a:lnTo>
                  <a:pt x="0" y="154236"/>
                </a:lnTo>
                <a:lnTo>
                  <a:pt x="352540" y="0"/>
                </a:lnTo>
                <a:close/>
              </a:path>
            </a:pathLst>
          </a:custGeom>
          <a:solidFill>
            <a:srgbClr val="1E79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8" name="任意多边形 87"/>
          <p:cNvSpPr>
            <a:spLocks noChangeArrowheads="1"/>
          </p:cNvSpPr>
          <p:nvPr userDrawn="1"/>
        </p:nvSpPr>
        <p:spPr bwMode="auto">
          <a:xfrm>
            <a:off x="6908801" y="2347385"/>
            <a:ext cx="351367" cy="306916"/>
          </a:xfrm>
          <a:custGeom>
            <a:avLst/>
            <a:gdLst>
              <a:gd name="T0" fmla="*/ 66101 w 352540"/>
              <a:gd name="T1" fmla="*/ 308472 h 308472"/>
              <a:gd name="T2" fmla="*/ 352540 w 352540"/>
              <a:gd name="T3" fmla="*/ 22034 h 308472"/>
              <a:gd name="T4" fmla="*/ 0 w 352540"/>
              <a:gd name="T5" fmla="*/ 0 h 308472"/>
              <a:gd name="T6" fmla="*/ 66101 w 352540"/>
              <a:gd name="T7" fmla="*/ 308472 h 308472"/>
              <a:gd name="T8" fmla="*/ 0 60000 65536"/>
              <a:gd name="T9" fmla="*/ 0 60000 65536"/>
              <a:gd name="T10" fmla="*/ 0 60000 65536"/>
              <a:gd name="T11" fmla="*/ 0 60000 65536"/>
              <a:gd name="T12" fmla="*/ 0 w 352540"/>
              <a:gd name="T13" fmla="*/ 0 h 308472"/>
              <a:gd name="T14" fmla="*/ 352540 w 352540"/>
              <a:gd name="T15" fmla="*/ 308472 h 3084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52540" h="308472">
                <a:moveTo>
                  <a:pt x="66101" y="308472"/>
                </a:moveTo>
                <a:lnTo>
                  <a:pt x="352540" y="22034"/>
                </a:lnTo>
                <a:lnTo>
                  <a:pt x="0" y="0"/>
                </a:lnTo>
                <a:lnTo>
                  <a:pt x="66101" y="308472"/>
                </a:lnTo>
                <a:close/>
              </a:path>
            </a:pathLst>
          </a:custGeom>
          <a:solidFill>
            <a:srgbClr val="104F7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9" name="任意多边形 88"/>
          <p:cNvSpPr>
            <a:spLocks noChangeArrowheads="1"/>
          </p:cNvSpPr>
          <p:nvPr userDrawn="1"/>
        </p:nvSpPr>
        <p:spPr bwMode="auto">
          <a:xfrm>
            <a:off x="6929967" y="2336801"/>
            <a:ext cx="1178984" cy="325967"/>
          </a:xfrm>
          <a:custGeom>
            <a:avLst/>
            <a:gdLst>
              <a:gd name="T0" fmla="*/ 0 w 1178804"/>
              <a:gd name="T1" fmla="*/ 275421 h 275421"/>
              <a:gd name="T2" fmla="*/ 1178804 w 1178804"/>
              <a:gd name="T3" fmla="*/ 33050 h 275421"/>
              <a:gd name="T4" fmla="*/ 363556 w 1178804"/>
              <a:gd name="T5" fmla="*/ 0 h 275421"/>
              <a:gd name="T6" fmla="*/ 0 w 1178804"/>
              <a:gd name="T7" fmla="*/ 275421 h 275421"/>
              <a:gd name="T8" fmla="*/ 0 60000 65536"/>
              <a:gd name="T9" fmla="*/ 0 60000 65536"/>
              <a:gd name="T10" fmla="*/ 0 60000 65536"/>
              <a:gd name="T11" fmla="*/ 0 60000 65536"/>
              <a:gd name="T12" fmla="*/ 0 w 1178804"/>
              <a:gd name="T13" fmla="*/ 0 h 275421"/>
              <a:gd name="T14" fmla="*/ 1178804 w 1178804"/>
              <a:gd name="T15" fmla="*/ 275421 h 27542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78804" h="275421">
                <a:moveTo>
                  <a:pt x="0" y="275421"/>
                </a:moveTo>
                <a:lnTo>
                  <a:pt x="1178804" y="33050"/>
                </a:lnTo>
                <a:lnTo>
                  <a:pt x="363556" y="0"/>
                </a:lnTo>
                <a:lnTo>
                  <a:pt x="0" y="275421"/>
                </a:lnTo>
                <a:close/>
              </a:path>
            </a:pathLst>
          </a:custGeom>
          <a:solidFill>
            <a:srgbClr val="0B859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0" name="任意多边形 90"/>
          <p:cNvSpPr>
            <a:spLocks noChangeArrowheads="1"/>
          </p:cNvSpPr>
          <p:nvPr userDrawn="1"/>
        </p:nvSpPr>
        <p:spPr bwMode="auto">
          <a:xfrm>
            <a:off x="7215717" y="2368552"/>
            <a:ext cx="980016" cy="969433"/>
          </a:xfrm>
          <a:custGeom>
            <a:avLst/>
            <a:gdLst>
              <a:gd name="T0" fmla="*/ 903383 w 980501"/>
              <a:gd name="T1" fmla="*/ 0 h 969484"/>
              <a:gd name="T2" fmla="*/ 980501 w 980501"/>
              <a:gd name="T3" fmla="*/ 341522 h 969484"/>
              <a:gd name="T4" fmla="*/ 0 w 980501"/>
              <a:gd name="T5" fmla="*/ 969484 h 969484"/>
              <a:gd name="T6" fmla="*/ 903383 w 980501"/>
              <a:gd name="T7" fmla="*/ 0 h 969484"/>
              <a:gd name="T8" fmla="*/ 0 60000 65536"/>
              <a:gd name="T9" fmla="*/ 0 60000 65536"/>
              <a:gd name="T10" fmla="*/ 0 60000 65536"/>
              <a:gd name="T11" fmla="*/ 0 60000 65536"/>
              <a:gd name="T12" fmla="*/ 0 w 980501"/>
              <a:gd name="T13" fmla="*/ 0 h 969484"/>
              <a:gd name="T14" fmla="*/ 980501 w 980501"/>
              <a:gd name="T15" fmla="*/ 969484 h 9694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80501" h="969484">
                <a:moveTo>
                  <a:pt x="903383" y="0"/>
                </a:moveTo>
                <a:lnTo>
                  <a:pt x="980501" y="341522"/>
                </a:lnTo>
                <a:lnTo>
                  <a:pt x="0" y="969484"/>
                </a:lnTo>
                <a:lnTo>
                  <a:pt x="903383" y="0"/>
                </a:lnTo>
                <a:close/>
              </a:path>
            </a:pathLst>
          </a:custGeom>
          <a:solidFill>
            <a:srgbClr val="14789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1" name="任意多边形 91"/>
          <p:cNvSpPr>
            <a:spLocks noChangeArrowheads="1"/>
          </p:cNvSpPr>
          <p:nvPr userDrawn="1"/>
        </p:nvSpPr>
        <p:spPr bwMode="auto">
          <a:xfrm>
            <a:off x="7205134" y="3039533"/>
            <a:ext cx="463551" cy="552451"/>
          </a:xfrm>
          <a:custGeom>
            <a:avLst/>
            <a:gdLst>
              <a:gd name="T0" fmla="*/ 462708 w 462708"/>
              <a:gd name="T1" fmla="*/ 0 h 550843"/>
              <a:gd name="T2" fmla="*/ 110169 w 462708"/>
              <a:gd name="T3" fmla="*/ 550843 h 550843"/>
              <a:gd name="T4" fmla="*/ 0 w 462708"/>
              <a:gd name="T5" fmla="*/ 264405 h 550843"/>
              <a:gd name="T6" fmla="*/ 462708 w 462708"/>
              <a:gd name="T7" fmla="*/ 0 h 550843"/>
              <a:gd name="T8" fmla="*/ 0 60000 65536"/>
              <a:gd name="T9" fmla="*/ 0 60000 65536"/>
              <a:gd name="T10" fmla="*/ 0 60000 65536"/>
              <a:gd name="T11" fmla="*/ 0 60000 65536"/>
              <a:gd name="T12" fmla="*/ 0 w 462708"/>
              <a:gd name="T13" fmla="*/ 0 h 550843"/>
              <a:gd name="T14" fmla="*/ 462708 w 462708"/>
              <a:gd name="T15" fmla="*/ 550843 h 55084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62708" h="550843">
                <a:moveTo>
                  <a:pt x="462708" y="0"/>
                </a:moveTo>
                <a:lnTo>
                  <a:pt x="110169" y="550843"/>
                </a:lnTo>
                <a:lnTo>
                  <a:pt x="0" y="264405"/>
                </a:lnTo>
                <a:lnTo>
                  <a:pt x="462708" y="0"/>
                </a:lnTo>
                <a:close/>
              </a:path>
            </a:pathLst>
          </a:custGeom>
          <a:solidFill>
            <a:srgbClr val="10718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2" name="任意多边形 92"/>
          <p:cNvSpPr>
            <a:spLocks noChangeArrowheads="1"/>
          </p:cNvSpPr>
          <p:nvPr userDrawn="1"/>
        </p:nvSpPr>
        <p:spPr bwMode="auto">
          <a:xfrm rot="21328923">
            <a:off x="7294034" y="3073400"/>
            <a:ext cx="361951" cy="508000"/>
          </a:xfrm>
          <a:custGeom>
            <a:avLst/>
            <a:gdLst>
              <a:gd name="T0" fmla="*/ 363556 w 363556"/>
              <a:gd name="T1" fmla="*/ 0 h 506776"/>
              <a:gd name="T2" fmla="*/ 319489 w 363556"/>
              <a:gd name="T3" fmla="*/ 231354 h 506776"/>
              <a:gd name="T4" fmla="*/ 0 w 363556"/>
              <a:gd name="T5" fmla="*/ 506776 h 506776"/>
              <a:gd name="T6" fmla="*/ 363556 w 363556"/>
              <a:gd name="T7" fmla="*/ 0 h 506776"/>
              <a:gd name="T8" fmla="*/ 0 60000 65536"/>
              <a:gd name="T9" fmla="*/ 0 60000 65536"/>
              <a:gd name="T10" fmla="*/ 0 60000 65536"/>
              <a:gd name="T11" fmla="*/ 0 60000 65536"/>
              <a:gd name="T12" fmla="*/ 0 w 363556"/>
              <a:gd name="T13" fmla="*/ 0 h 506776"/>
              <a:gd name="T14" fmla="*/ 363556 w 363556"/>
              <a:gd name="T15" fmla="*/ 506776 h 5067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3556" h="506776">
                <a:moveTo>
                  <a:pt x="363556" y="0"/>
                </a:moveTo>
                <a:lnTo>
                  <a:pt x="319489" y="231354"/>
                </a:lnTo>
                <a:lnTo>
                  <a:pt x="0" y="506776"/>
                </a:lnTo>
                <a:lnTo>
                  <a:pt x="363556" y="0"/>
                </a:lnTo>
                <a:close/>
              </a:path>
            </a:pathLst>
          </a:custGeom>
          <a:solidFill>
            <a:srgbClr val="1D99B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3" name="任意多边形 94"/>
          <p:cNvSpPr>
            <a:spLocks noChangeArrowheads="1"/>
          </p:cNvSpPr>
          <p:nvPr userDrawn="1"/>
        </p:nvSpPr>
        <p:spPr bwMode="auto">
          <a:xfrm>
            <a:off x="6654800" y="395818"/>
            <a:ext cx="1286933" cy="309033"/>
          </a:xfrm>
          <a:custGeom>
            <a:avLst/>
            <a:gdLst>
              <a:gd name="T0" fmla="*/ 0 w 1288973"/>
              <a:gd name="T1" fmla="*/ 308472 h 308472"/>
              <a:gd name="T2" fmla="*/ 1288973 w 1288973"/>
              <a:gd name="T3" fmla="*/ 0 h 308472"/>
              <a:gd name="T4" fmla="*/ 154236 w 1288973"/>
              <a:gd name="T5" fmla="*/ 11016 h 308472"/>
              <a:gd name="T6" fmla="*/ 0 w 1288973"/>
              <a:gd name="T7" fmla="*/ 308472 h 308472"/>
              <a:gd name="T8" fmla="*/ 0 60000 65536"/>
              <a:gd name="T9" fmla="*/ 0 60000 65536"/>
              <a:gd name="T10" fmla="*/ 0 60000 65536"/>
              <a:gd name="T11" fmla="*/ 0 60000 65536"/>
              <a:gd name="T12" fmla="*/ 0 w 1288973"/>
              <a:gd name="T13" fmla="*/ 0 h 308472"/>
              <a:gd name="T14" fmla="*/ 1288973 w 1288973"/>
              <a:gd name="T15" fmla="*/ 308472 h 3084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8973" h="308472">
                <a:moveTo>
                  <a:pt x="0" y="308472"/>
                </a:moveTo>
                <a:lnTo>
                  <a:pt x="1288973" y="0"/>
                </a:lnTo>
                <a:lnTo>
                  <a:pt x="154236" y="11016"/>
                </a:lnTo>
                <a:lnTo>
                  <a:pt x="0" y="308472"/>
                </a:lnTo>
                <a:close/>
              </a:path>
            </a:pathLst>
          </a:custGeom>
          <a:solidFill>
            <a:srgbClr val="21BDE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4" name="任意多边形 95"/>
          <p:cNvSpPr>
            <a:spLocks noChangeArrowheads="1"/>
          </p:cNvSpPr>
          <p:nvPr userDrawn="1"/>
        </p:nvSpPr>
        <p:spPr bwMode="auto">
          <a:xfrm>
            <a:off x="6675967" y="573617"/>
            <a:ext cx="1058333" cy="990600"/>
          </a:xfrm>
          <a:custGeom>
            <a:avLst/>
            <a:gdLst>
              <a:gd name="T0" fmla="*/ 0 w 1057619"/>
              <a:gd name="T1" fmla="*/ 121186 h 991518"/>
              <a:gd name="T2" fmla="*/ 440674 w 1057619"/>
              <a:gd name="T3" fmla="*/ 0 h 991518"/>
              <a:gd name="T4" fmla="*/ 1057619 w 1057619"/>
              <a:gd name="T5" fmla="*/ 991518 h 991518"/>
              <a:gd name="T6" fmla="*/ 0 w 1057619"/>
              <a:gd name="T7" fmla="*/ 121186 h 991518"/>
              <a:gd name="T8" fmla="*/ 0 60000 65536"/>
              <a:gd name="T9" fmla="*/ 0 60000 65536"/>
              <a:gd name="T10" fmla="*/ 0 60000 65536"/>
              <a:gd name="T11" fmla="*/ 0 60000 65536"/>
              <a:gd name="T12" fmla="*/ 0 w 1057619"/>
              <a:gd name="T13" fmla="*/ 0 h 991518"/>
              <a:gd name="T14" fmla="*/ 1057619 w 1057619"/>
              <a:gd name="T15" fmla="*/ 991518 h 9915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7619" h="991518">
                <a:moveTo>
                  <a:pt x="0" y="121186"/>
                </a:moveTo>
                <a:lnTo>
                  <a:pt x="440674" y="0"/>
                </a:lnTo>
                <a:lnTo>
                  <a:pt x="1057619" y="991518"/>
                </a:lnTo>
                <a:lnTo>
                  <a:pt x="0" y="121186"/>
                </a:lnTo>
                <a:close/>
              </a:path>
            </a:pathLst>
          </a:custGeom>
          <a:solidFill>
            <a:srgbClr val="06AAC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5" name="任意多边形 98"/>
          <p:cNvSpPr>
            <a:spLocks noChangeArrowheads="1"/>
          </p:cNvSpPr>
          <p:nvPr userDrawn="1"/>
        </p:nvSpPr>
        <p:spPr bwMode="auto">
          <a:xfrm>
            <a:off x="7689851" y="395817"/>
            <a:ext cx="2269067" cy="1157816"/>
          </a:xfrm>
          <a:custGeom>
            <a:avLst/>
            <a:gdLst>
              <a:gd name="T0" fmla="*/ 286439 w 2269475"/>
              <a:gd name="T1" fmla="*/ 0 h 1156772"/>
              <a:gd name="T2" fmla="*/ 2269475 w 2269475"/>
              <a:gd name="T3" fmla="*/ 0 h 1156772"/>
              <a:gd name="T4" fmla="*/ 0 w 2269475"/>
              <a:gd name="T5" fmla="*/ 1156772 h 1156772"/>
              <a:gd name="T6" fmla="*/ 286439 w 2269475"/>
              <a:gd name="T7" fmla="*/ 0 h 1156772"/>
              <a:gd name="T8" fmla="*/ 0 60000 65536"/>
              <a:gd name="T9" fmla="*/ 0 60000 65536"/>
              <a:gd name="T10" fmla="*/ 0 60000 65536"/>
              <a:gd name="T11" fmla="*/ 0 60000 65536"/>
              <a:gd name="T12" fmla="*/ 0 w 2269475"/>
              <a:gd name="T13" fmla="*/ 0 h 1156772"/>
              <a:gd name="T14" fmla="*/ 2269475 w 2269475"/>
              <a:gd name="T15" fmla="*/ 1156772 h 11567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69475" h="1156772">
                <a:moveTo>
                  <a:pt x="286439" y="0"/>
                </a:moveTo>
                <a:lnTo>
                  <a:pt x="2269475" y="0"/>
                </a:lnTo>
                <a:lnTo>
                  <a:pt x="0" y="1156772"/>
                </a:lnTo>
                <a:lnTo>
                  <a:pt x="286439" y="0"/>
                </a:lnTo>
                <a:close/>
              </a:path>
            </a:pathLst>
          </a:custGeom>
          <a:solidFill>
            <a:srgbClr val="4DC4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6" name="任意多边形 99"/>
          <p:cNvSpPr>
            <a:spLocks noChangeArrowheads="1"/>
          </p:cNvSpPr>
          <p:nvPr userDrawn="1"/>
        </p:nvSpPr>
        <p:spPr bwMode="auto">
          <a:xfrm>
            <a:off x="7645400" y="374651"/>
            <a:ext cx="2279651" cy="1200149"/>
          </a:xfrm>
          <a:custGeom>
            <a:avLst/>
            <a:gdLst>
              <a:gd name="T0" fmla="*/ 77118 w 2280492"/>
              <a:gd name="T1" fmla="*/ 1167788 h 1189822"/>
              <a:gd name="T2" fmla="*/ 771181 w 2280492"/>
              <a:gd name="T3" fmla="*/ 1090670 h 1189822"/>
              <a:gd name="T4" fmla="*/ 2280492 w 2280492"/>
              <a:gd name="T5" fmla="*/ 0 h 1189822"/>
              <a:gd name="T6" fmla="*/ 0 w 2280492"/>
              <a:gd name="T7" fmla="*/ 1189822 h 1189822"/>
              <a:gd name="T8" fmla="*/ 77118 w 2280492"/>
              <a:gd name="T9" fmla="*/ 1167788 h 11898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80492"/>
              <a:gd name="T16" fmla="*/ 0 h 1189822"/>
              <a:gd name="T17" fmla="*/ 2280492 w 2280492"/>
              <a:gd name="T18" fmla="*/ 1189822 h 11898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80492" h="1189822">
                <a:moveTo>
                  <a:pt x="77118" y="1167788"/>
                </a:moveTo>
                <a:lnTo>
                  <a:pt x="771181" y="1090670"/>
                </a:lnTo>
                <a:lnTo>
                  <a:pt x="2280492" y="0"/>
                </a:lnTo>
                <a:lnTo>
                  <a:pt x="0" y="1189822"/>
                </a:lnTo>
                <a:lnTo>
                  <a:pt x="77118" y="1167788"/>
                </a:lnTo>
                <a:close/>
              </a:path>
            </a:pathLst>
          </a:custGeom>
          <a:solidFill>
            <a:srgbClr val="0BA7C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7" name="任意多边形 103"/>
          <p:cNvSpPr>
            <a:spLocks noChangeArrowheads="1"/>
          </p:cNvSpPr>
          <p:nvPr userDrawn="1"/>
        </p:nvSpPr>
        <p:spPr bwMode="auto">
          <a:xfrm>
            <a:off x="7249584" y="1917700"/>
            <a:ext cx="759883" cy="482600"/>
          </a:xfrm>
          <a:custGeom>
            <a:avLst/>
            <a:gdLst>
              <a:gd name="T0" fmla="*/ 176270 w 760164"/>
              <a:gd name="T1" fmla="*/ 88135 h 440675"/>
              <a:gd name="T2" fmla="*/ 760164 w 760164"/>
              <a:gd name="T3" fmla="*/ 0 h 440675"/>
              <a:gd name="T4" fmla="*/ 0 w 760164"/>
              <a:gd name="T5" fmla="*/ 440675 h 440675"/>
              <a:gd name="T6" fmla="*/ 176270 w 760164"/>
              <a:gd name="T7" fmla="*/ 88135 h 440675"/>
              <a:gd name="T8" fmla="*/ 0 60000 65536"/>
              <a:gd name="T9" fmla="*/ 0 60000 65536"/>
              <a:gd name="T10" fmla="*/ 0 60000 65536"/>
              <a:gd name="T11" fmla="*/ 0 60000 65536"/>
              <a:gd name="T12" fmla="*/ 0 w 760164"/>
              <a:gd name="T13" fmla="*/ 0 h 440675"/>
              <a:gd name="T14" fmla="*/ 760164 w 760164"/>
              <a:gd name="T15" fmla="*/ 440675 h 4406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0164" h="440675">
                <a:moveTo>
                  <a:pt x="176270" y="88135"/>
                </a:moveTo>
                <a:lnTo>
                  <a:pt x="760164" y="0"/>
                </a:lnTo>
                <a:lnTo>
                  <a:pt x="0" y="440675"/>
                </a:lnTo>
                <a:lnTo>
                  <a:pt x="176270" y="88135"/>
                </a:lnTo>
                <a:close/>
              </a:path>
            </a:pathLst>
          </a:custGeom>
          <a:solidFill>
            <a:srgbClr val="0A738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8" name="任意多边形 105"/>
          <p:cNvSpPr>
            <a:spLocks noChangeArrowheads="1"/>
          </p:cNvSpPr>
          <p:nvPr userDrawn="1"/>
        </p:nvSpPr>
        <p:spPr bwMode="auto">
          <a:xfrm>
            <a:off x="7260167" y="2169584"/>
            <a:ext cx="584200" cy="220133"/>
          </a:xfrm>
          <a:custGeom>
            <a:avLst/>
            <a:gdLst>
              <a:gd name="T0" fmla="*/ 0 w 583894"/>
              <a:gd name="T1" fmla="*/ 198304 h 220337"/>
              <a:gd name="T2" fmla="*/ 583894 w 583894"/>
              <a:gd name="T3" fmla="*/ 220337 h 220337"/>
              <a:gd name="T4" fmla="*/ 341522 w 583894"/>
              <a:gd name="T5" fmla="*/ 0 h 220337"/>
              <a:gd name="T6" fmla="*/ 0 w 583894"/>
              <a:gd name="T7" fmla="*/ 198304 h 220337"/>
              <a:gd name="T8" fmla="*/ 0 60000 65536"/>
              <a:gd name="T9" fmla="*/ 0 60000 65536"/>
              <a:gd name="T10" fmla="*/ 0 60000 65536"/>
              <a:gd name="T11" fmla="*/ 0 60000 65536"/>
              <a:gd name="T12" fmla="*/ 0 w 583894"/>
              <a:gd name="T13" fmla="*/ 0 h 220337"/>
              <a:gd name="T14" fmla="*/ 583894 w 583894"/>
              <a:gd name="T15" fmla="*/ 220337 h 2203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83894" h="220337">
                <a:moveTo>
                  <a:pt x="0" y="198304"/>
                </a:moveTo>
                <a:lnTo>
                  <a:pt x="583894" y="220337"/>
                </a:lnTo>
                <a:lnTo>
                  <a:pt x="341522" y="0"/>
                </a:lnTo>
                <a:lnTo>
                  <a:pt x="0" y="198304"/>
                </a:lnTo>
                <a:close/>
              </a:path>
            </a:pathLst>
          </a:custGeom>
          <a:solidFill>
            <a:srgbClr val="14667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9" name="任意多边形 107"/>
          <p:cNvSpPr>
            <a:spLocks noChangeArrowheads="1"/>
          </p:cNvSpPr>
          <p:nvPr userDrawn="1"/>
        </p:nvSpPr>
        <p:spPr bwMode="auto">
          <a:xfrm>
            <a:off x="7878234" y="1794934"/>
            <a:ext cx="474133" cy="573617"/>
          </a:xfrm>
          <a:custGeom>
            <a:avLst/>
            <a:gdLst>
              <a:gd name="T0" fmla="*/ 77118 w 473725"/>
              <a:gd name="T1" fmla="*/ 165253 h 572878"/>
              <a:gd name="T2" fmla="*/ 473725 w 473725"/>
              <a:gd name="T3" fmla="*/ 0 h 572878"/>
              <a:gd name="T4" fmla="*/ 0 w 473725"/>
              <a:gd name="T5" fmla="*/ 572878 h 572878"/>
              <a:gd name="T6" fmla="*/ 77118 w 473725"/>
              <a:gd name="T7" fmla="*/ 165253 h 572878"/>
              <a:gd name="T8" fmla="*/ 0 60000 65536"/>
              <a:gd name="T9" fmla="*/ 0 60000 65536"/>
              <a:gd name="T10" fmla="*/ 0 60000 65536"/>
              <a:gd name="T11" fmla="*/ 0 60000 65536"/>
              <a:gd name="T12" fmla="*/ 0 w 473725"/>
              <a:gd name="T13" fmla="*/ 0 h 572878"/>
              <a:gd name="T14" fmla="*/ 473725 w 473725"/>
              <a:gd name="T15" fmla="*/ 572878 h 5728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3725" h="572878">
                <a:moveTo>
                  <a:pt x="77118" y="165253"/>
                </a:moveTo>
                <a:lnTo>
                  <a:pt x="473725" y="0"/>
                </a:lnTo>
                <a:lnTo>
                  <a:pt x="0" y="572878"/>
                </a:lnTo>
                <a:lnTo>
                  <a:pt x="77118" y="165253"/>
                </a:lnTo>
                <a:close/>
              </a:path>
            </a:pathLst>
          </a:custGeom>
          <a:solidFill>
            <a:srgbClr val="133E4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0" name="任意多边形 110"/>
          <p:cNvSpPr>
            <a:spLocks noChangeArrowheads="1"/>
          </p:cNvSpPr>
          <p:nvPr userDrawn="1"/>
        </p:nvSpPr>
        <p:spPr bwMode="auto">
          <a:xfrm>
            <a:off x="7888818" y="-97367"/>
            <a:ext cx="2245783" cy="516467"/>
          </a:xfrm>
          <a:custGeom>
            <a:avLst/>
            <a:gdLst>
              <a:gd name="T0" fmla="*/ 0 w 2247441"/>
              <a:gd name="T1" fmla="*/ 495759 h 495759"/>
              <a:gd name="T2" fmla="*/ 991518 w 2247441"/>
              <a:gd name="T3" fmla="*/ 0 h 495759"/>
              <a:gd name="T4" fmla="*/ 2247441 w 2247441"/>
              <a:gd name="T5" fmla="*/ 0 h 495759"/>
              <a:gd name="T6" fmla="*/ 2060154 w 2247441"/>
              <a:gd name="T7" fmla="*/ 473725 h 495759"/>
              <a:gd name="T8" fmla="*/ 0 w 2247441"/>
              <a:gd name="T9" fmla="*/ 495759 h 4957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47441"/>
              <a:gd name="T16" fmla="*/ 0 h 495759"/>
              <a:gd name="T17" fmla="*/ 2247441 w 2247441"/>
              <a:gd name="T18" fmla="*/ 495759 h 4957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47441" h="495759">
                <a:moveTo>
                  <a:pt x="0" y="495759"/>
                </a:moveTo>
                <a:lnTo>
                  <a:pt x="991518" y="0"/>
                </a:lnTo>
                <a:lnTo>
                  <a:pt x="2247441" y="0"/>
                </a:lnTo>
                <a:lnTo>
                  <a:pt x="2060154" y="473725"/>
                </a:lnTo>
                <a:lnTo>
                  <a:pt x="0" y="495759"/>
                </a:lnTo>
                <a:close/>
              </a:path>
            </a:pathLst>
          </a:custGeom>
          <a:solidFill>
            <a:srgbClr val="1C96B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1" name="任意多边形 111"/>
          <p:cNvSpPr>
            <a:spLocks noChangeArrowheads="1"/>
          </p:cNvSpPr>
          <p:nvPr userDrawn="1"/>
        </p:nvSpPr>
        <p:spPr bwMode="auto">
          <a:xfrm>
            <a:off x="7943851" y="-165099"/>
            <a:ext cx="1134533" cy="563033"/>
          </a:xfrm>
          <a:custGeom>
            <a:avLst/>
            <a:gdLst>
              <a:gd name="T0" fmla="*/ 0 w 1134738"/>
              <a:gd name="T1" fmla="*/ 561861 h 561861"/>
              <a:gd name="T2" fmla="*/ 870333 w 1134738"/>
              <a:gd name="T3" fmla="*/ 0 h 561861"/>
              <a:gd name="T4" fmla="*/ 1134738 w 1134738"/>
              <a:gd name="T5" fmla="*/ 22034 h 561861"/>
              <a:gd name="T6" fmla="*/ 0 w 1134738"/>
              <a:gd name="T7" fmla="*/ 561861 h 561861"/>
              <a:gd name="T8" fmla="*/ 0 60000 65536"/>
              <a:gd name="T9" fmla="*/ 0 60000 65536"/>
              <a:gd name="T10" fmla="*/ 0 60000 65536"/>
              <a:gd name="T11" fmla="*/ 0 60000 65536"/>
              <a:gd name="T12" fmla="*/ 0 w 1134738"/>
              <a:gd name="T13" fmla="*/ 0 h 561861"/>
              <a:gd name="T14" fmla="*/ 1134738 w 1134738"/>
              <a:gd name="T15" fmla="*/ 561861 h 5618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34738" h="561861">
                <a:moveTo>
                  <a:pt x="0" y="561861"/>
                </a:moveTo>
                <a:lnTo>
                  <a:pt x="870333" y="0"/>
                </a:lnTo>
                <a:lnTo>
                  <a:pt x="1134738" y="22034"/>
                </a:lnTo>
                <a:lnTo>
                  <a:pt x="0" y="561861"/>
                </a:lnTo>
                <a:close/>
              </a:path>
            </a:pathLst>
          </a:custGeom>
          <a:solidFill>
            <a:srgbClr val="11A7B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2" name="任意多边形 112"/>
          <p:cNvSpPr>
            <a:spLocks noChangeArrowheads="1"/>
          </p:cNvSpPr>
          <p:nvPr userDrawn="1"/>
        </p:nvSpPr>
        <p:spPr bwMode="auto">
          <a:xfrm>
            <a:off x="9948333" y="0"/>
            <a:ext cx="440267" cy="364067"/>
          </a:xfrm>
          <a:custGeom>
            <a:avLst/>
            <a:gdLst>
              <a:gd name="T0" fmla="*/ 121186 w 440675"/>
              <a:gd name="T1" fmla="*/ 0 h 363557"/>
              <a:gd name="T2" fmla="*/ 440675 w 440675"/>
              <a:gd name="T3" fmla="*/ 0 h 363557"/>
              <a:gd name="T4" fmla="*/ 0 w 440675"/>
              <a:gd name="T5" fmla="*/ 363557 h 363557"/>
              <a:gd name="T6" fmla="*/ 121186 w 440675"/>
              <a:gd name="T7" fmla="*/ 0 h 363557"/>
              <a:gd name="T8" fmla="*/ 0 60000 65536"/>
              <a:gd name="T9" fmla="*/ 0 60000 65536"/>
              <a:gd name="T10" fmla="*/ 0 60000 65536"/>
              <a:gd name="T11" fmla="*/ 0 60000 65536"/>
              <a:gd name="T12" fmla="*/ 0 w 440675"/>
              <a:gd name="T13" fmla="*/ 0 h 363557"/>
              <a:gd name="T14" fmla="*/ 440675 w 440675"/>
              <a:gd name="T15" fmla="*/ 363557 h 36355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0675" h="363557">
                <a:moveTo>
                  <a:pt x="121186" y="0"/>
                </a:moveTo>
                <a:lnTo>
                  <a:pt x="440675" y="0"/>
                </a:lnTo>
                <a:lnTo>
                  <a:pt x="0" y="363557"/>
                </a:lnTo>
                <a:lnTo>
                  <a:pt x="121186" y="0"/>
                </a:lnTo>
                <a:close/>
              </a:path>
            </a:pathLst>
          </a:custGeom>
          <a:solidFill>
            <a:srgbClr val="10597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3" name="任意多边形 114"/>
          <p:cNvSpPr>
            <a:spLocks noChangeArrowheads="1"/>
          </p:cNvSpPr>
          <p:nvPr userDrawn="1"/>
        </p:nvSpPr>
        <p:spPr bwMode="auto">
          <a:xfrm>
            <a:off x="9903885" y="-186267"/>
            <a:ext cx="814916" cy="594784"/>
          </a:xfrm>
          <a:custGeom>
            <a:avLst/>
            <a:gdLst>
              <a:gd name="T0" fmla="*/ 0 w 815248"/>
              <a:gd name="T1" fmla="*/ 550844 h 550844"/>
              <a:gd name="T2" fmla="*/ 638978 w 815248"/>
              <a:gd name="T3" fmla="*/ 0 h 550844"/>
              <a:gd name="T4" fmla="*/ 815248 w 815248"/>
              <a:gd name="T5" fmla="*/ 341523 h 550844"/>
              <a:gd name="T6" fmla="*/ 0 w 815248"/>
              <a:gd name="T7" fmla="*/ 550844 h 550844"/>
              <a:gd name="T8" fmla="*/ 0 60000 65536"/>
              <a:gd name="T9" fmla="*/ 0 60000 65536"/>
              <a:gd name="T10" fmla="*/ 0 60000 65536"/>
              <a:gd name="T11" fmla="*/ 0 60000 65536"/>
              <a:gd name="T12" fmla="*/ 0 w 815248"/>
              <a:gd name="T13" fmla="*/ 0 h 550844"/>
              <a:gd name="T14" fmla="*/ 815248 w 815248"/>
              <a:gd name="T15" fmla="*/ 550844 h 5508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5248" h="550844">
                <a:moveTo>
                  <a:pt x="0" y="550844"/>
                </a:moveTo>
                <a:lnTo>
                  <a:pt x="638978" y="0"/>
                </a:lnTo>
                <a:lnTo>
                  <a:pt x="815248" y="341523"/>
                </a:lnTo>
                <a:lnTo>
                  <a:pt x="0" y="550844"/>
                </a:lnTo>
                <a:close/>
              </a:path>
            </a:pathLst>
          </a:custGeom>
          <a:solidFill>
            <a:srgbClr val="6FC4C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4" name="任意多边形 39"/>
          <p:cNvSpPr>
            <a:spLocks noChangeArrowheads="1"/>
          </p:cNvSpPr>
          <p:nvPr userDrawn="1"/>
        </p:nvSpPr>
        <p:spPr bwMode="auto">
          <a:xfrm>
            <a:off x="2523067" y="1519767"/>
            <a:ext cx="2192867" cy="793751"/>
          </a:xfrm>
          <a:custGeom>
            <a:avLst/>
            <a:gdLst>
              <a:gd name="T0" fmla="*/ 0 w 2192356"/>
              <a:gd name="T1" fmla="*/ 782197 h 782197"/>
              <a:gd name="T2" fmla="*/ 727113 w 2192356"/>
              <a:gd name="T3" fmla="*/ 649995 h 782197"/>
              <a:gd name="T4" fmla="*/ 2192356 w 2192356"/>
              <a:gd name="T5" fmla="*/ 0 h 782197"/>
              <a:gd name="T6" fmla="*/ 0 w 2192356"/>
              <a:gd name="T7" fmla="*/ 782197 h 782197"/>
              <a:gd name="T8" fmla="*/ 0 60000 65536"/>
              <a:gd name="T9" fmla="*/ 0 60000 65536"/>
              <a:gd name="T10" fmla="*/ 0 60000 65536"/>
              <a:gd name="T11" fmla="*/ 0 60000 65536"/>
              <a:gd name="T12" fmla="*/ 0 w 2192356"/>
              <a:gd name="T13" fmla="*/ 0 h 782197"/>
              <a:gd name="T14" fmla="*/ 2192356 w 2192356"/>
              <a:gd name="T15" fmla="*/ 782197 h 78219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92356" h="782197">
                <a:moveTo>
                  <a:pt x="0" y="782197"/>
                </a:moveTo>
                <a:lnTo>
                  <a:pt x="727113" y="649995"/>
                </a:lnTo>
                <a:lnTo>
                  <a:pt x="2192356" y="0"/>
                </a:lnTo>
                <a:lnTo>
                  <a:pt x="0" y="782197"/>
                </a:lnTo>
                <a:close/>
              </a:path>
            </a:pathLst>
          </a:custGeom>
          <a:solidFill>
            <a:srgbClr val="FBB61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5" name="任意多边形 82"/>
          <p:cNvSpPr>
            <a:spLocks noChangeArrowheads="1"/>
          </p:cNvSpPr>
          <p:nvPr userDrawn="1"/>
        </p:nvSpPr>
        <p:spPr bwMode="auto">
          <a:xfrm>
            <a:off x="6963833" y="1598084"/>
            <a:ext cx="694267" cy="649816"/>
          </a:xfrm>
          <a:custGeom>
            <a:avLst/>
            <a:gdLst>
              <a:gd name="T0" fmla="*/ 672029 w 672029"/>
              <a:gd name="T1" fmla="*/ 0 h 649995"/>
              <a:gd name="T2" fmla="*/ 0 w 672029"/>
              <a:gd name="T3" fmla="*/ 649995 h 649995"/>
              <a:gd name="T4" fmla="*/ 154236 w 672029"/>
              <a:gd name="T5" fmla="*/ 231354 h 649995"/>
              <a:gd name="T6" fmla="*/ 672029 w 672029"/>
              <a:gd name="T7" fmla="*/ 0 h 649995"/>
              <a:gd name="T8" fmla="*/ 0 60000 65536"/>
              <a:gd name="T9" fmla="*/ 0 60000 65536"/>
              <a:gd name="T10" fmla="*/ 0 60000 65536"/>
              <a:gd name="T11" fmla="*/ 0 60000 65536"/>
              <a:gd name="T12" fmla="*/ 0 w 672029"/>
              <a:gd name="T13" fmla="*/ 0 h 649995"/>
              <a:gd name="T14" fmla="*/ 672029 w 672029"/>
              <a:gd name="T15" fmla="*/ 649995 h 6499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2029" h="649995">
                <a:moveTo>
                  <a:pt x="672029" y="0"/>
                </a:moveTo>
                <a:lnTo>
                  <a:pt x="0" y="649995"/>
                </a:lnTo>
                <a:lnTo>
                  <a:pt x="154236" y="231354"/>
                </a:lnTo>
                <a:lnTo>
                  <a:pt x="672029" y="0"/>
                </a:lnTo>
                <a:close/>
              </a:path>
            </a:pathLst>
          </a:custGeom>
          <a:solidFill>
            <a:srgbClr val="AA1D2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6" name="任意多边形 119"/>
          <p:cNvSpPr>
            <a:spLocks noChangeArrowheads="1"/>
          </p:cNvSpPr>
          <p:nvPr userDrawn="1"/>
        </p:nvSpPr>
        <p:spPr bwMode="auto">
          <a:xfrm>
            <a:off x="3039533" y="2048934"/>
            <a:ext cx="3041651" cy="935567"/>
          </a:xfrm>
          <a:custGeom>
            <a:avLst/>
            <a:gdLst>
              <a:gd name="T0" fmla="*/ 0 w 2974555"/>
              <a:gd name="T1" fmla="*/ 925417 h 925417"/>
              <a:gd name="T2" fmla="*/ 2974555 w 2974555"/>
              <a:gd name="T3" fmla="*/ 0 h 925417"/>
              <a:gd name="T4" fmla="*/ 2500829 w 2974555"/>
              <a:gd name="T5" fmla="*/ 484742 h 925417"/>
              <a:gd name="T6" fmla="*/ 0 w 2974555"/>
              <a:gd name="T7" fmla="*/ 925417 h 925417"/>
              <a:gd name="T8" fmla="*/ 0 60000 65536"/>
              <a:gd name="T9" fmla="*/ 0 60000 65536"/>
              <a:gd name="T10" fmla="*/ 0 60000 65536"/>
              <a:gd name="T11" fmla="*/ 0 60000 65536"/>
              <a:gd name="T12" fmla="*/ 0 w 2974555"/>
              <a:gd name="T13" fmla="*/ 0 h 925417"/>
              <a:gd name="T14" fmla="*/ 2974555 w 2974555"/>
              <a:gd name="T15" fmla="*/ 925417 h 9254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74555" h="925417">
                <a:moveTo>
                  <a:pt x="0" y="925417"/>
                </a:moveTo>
                <a:lnTo>
                  <a:pt x="2974555" y="0"/>
                </a:lnTo>
                <a:lnTo>
                  <a:pt x="2500829" y="484742"/>
                </a:lnTo>
                <a:lnTo>
                  <a:pt x="0" y="925417"/>
                </a:lnTo>
                <a:close/>
              </a:path>
            </a:pathLst>
          </a:custGeom>
          <a:solidFill>
            <a:srgbClr val="EB263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7" name="任意多边形 120"/>
          <p:cNvSpPr>
            <a:spLocks noChangeArrowheads="1"/>
          </p:cNvSpPr>
          <p:nvPr userDrawn="1"/>
        </p:nvSpPr>
        <p:spPr bwMode="auto">
          <a:xfrm>
            <a:off x="-186267" y="5662084"/>
            <a:ext cx="340784" cy="353483"/>
          </a:xfrm>
          <a:custGeom>
            <a:avLst/>
            <a:gdLst>
              <a:gd name="T0" fmla="*/ 44068 w 341523"/>
              <a:gd name="T1" fmla="*/ 0 h 352540"/>
              <a:gd name="T2" fmla="*/ 341523 w 341523"/>
              <a:gd name="T3" fmla="*/ 352540 h 352540"/>
              <a:gd name="T4" fmla="*/ 0 w 341523"/>
              <a:gd name="T5" fmla="*/ 253388 h 352540"/>
              <a:gd name="T6" fmla="*/ 33051 w 341523"/>
              <a:gd name="T7" fmla="*/ 55084 h 352540"/>
              <a:gd name="T8" fmla="*/ 44068 w 341523"/>
              <a:gd name="T9" fmla="*/ 0 h 3525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1523"/>
              <a:gd name="T16" fmla="*/ 0 h 352540"/>
              <a:gd name="T17" fmla="*/ 341523 w 341523"/>
              <a:gd name="T18" fmla="*/ 352540 h 3525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1523" h="352540">
                <a:moveTo>
                  <a:pt x="44068" y="0"/>
                </a:moveTo>
                <a:lnTo>
                  <a:pt x="341523" y="352540"/>
                </a:lnTo>
                <a:lnTo>
                  <a:pt x="0" y="253388"/>
                </a:lnTo>
                <a:lnTo>
                  <a:pt x="33051" y="55084"/>
                </a:lnTo>
                <a:lnTo>
                  <a:pt x="44068" y="0"/>
                </a:lnTo>
                <a:close/>
              </a:path>
            </a:pathLst>
          </a:custGeom>
          <a:solidFill>
            <a:srgbClr val="E0345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8" name="任意多边形 122"/>
          <p:cNvSpPr>
            <a:spLocks noChangeArrowheads="1"/>
          </p:cNvSpPr>
          <p:nvPr userDrawn="1"/>
        </p:nvSpPr>
        <p:spPr bwMode="auto">
          <a:xfrm>
            <a:off x="1917700" y="4963584"/>
            <a:ext cx="372533" cy="285749"/>
          </a:xfrm>
          <a:custGeom>
            <a:avLst/>
            <a:gdLst>
              <a:gd name="T0" fmla="*/ 33051 w 374574"/>
              <a:gd name="T1" fmla="*/ 55085 h 286439"/>
              <a:gd name="T2" fmla="*/ 374574 w 374574"/>
              <a:gd name="T3" fmla="*/ 0 h 286439"/>
              <a:gd name="T4" fmla="*/ 0 w 374574"/>
              <a:gd name="T5" fmla="*/ 286439 h 286439"/>
              <a:gd name="T6" fmla="*/ 33051 w 374574"/>
              <a:gd name="T7" fmla="*/ 55085 h 286439"/>
              <a:gd name="T8" fmla="*/ 0 60000 65536"/>
              <a:gd name="T9" fmla="*/ 0 60000 65536"/>
              <a:gd name="T10" fmla="*/ 0 60000 65536"/>
              <a:gd name="T11" fmla="*/ 0 60000 65536"/>
              <a:gd name="T12" fmla="*/ 0 w 374574"/>
              <a:gd name="T13" fmla="*/ 0 h 286439"/>
              <a:gd name="T14" fmla="*/ 374574 w 374574"/>
              <a:gd name="T15" fmla="*/ 286439 h 2864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4574" h="286439">
                <a:moveTo>
                  <a:pt x="33051" y="55085"/>
                </a:moveTo>
                <a:lnTo>
                  <a:pt x="374574" y="0"/>
                </a:lnTo>
                <a:lnTo>
                  <a:pt x="0" y="286439"/>
                </a:lnTo>
                <a:lnTo>
                  <a:pt x="33051" y="55085"/>
                </a:lnTo>
                <a:close/>
              </a:path>
            </a:pathLst>
          </a:custGeom>
          <a:solidFill>
            <a:srgbClr val="CB428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9" name="任意多边形 126"/>
          <p:cNvSpPr>
            <a:spLocks noChangeArrowheads="1"/>
          </p:cNvSpPr>
          <p:nvPr userDrawn="1"/>
        </p:nvSpPr>
        <p:spPr bwMode="auto">
          <a:xfrm rot="6756059">
            <a:off x="5498043" y="6507693"/>
            <a:ext cx="230716" cy="131233"/>
          </a:xfrm>
          <a:custGeom>
            <a:avLst/>
            <a:gdLst>
              <a:gd name="T0" fmla="*/ 0 w 231354"/>
              <a:gd name="T1" fmla="*/ 0 h 132202"/>
              <a:gd name="T2" fmla="*/ 143219 w 231354"/>
              <a:gd name="T3" fmla="*/ 132202 h 132202"/>
              <a:gd name="T4" fmla="*/ 231354 w 231354"/>
              <a:gd name="T5" fmla="*/ 55084 h 132202"/>
              <a:gd name="T6" fmla="*/ 0 w 231354"/>
              <a:gd name="T7" fmla="*/ 0 h 132202"/>
              <a:gd name="T8" fmla="*/ 0 60000 65536"/>
              <a:gd name="T9" fmla="*/ 0 60000 65536"/>
              <a:gd name="T10" fmla="*/ 0 60000 65536"/>
              <a:gd name="T11" fmla="*/ 0 60000 65536"/>
              <a:gd name="T12" fmla="*/ 0 w 231354"/>
              <a:gd name="T13" fmla="*/ 0 h 132202"/>
              <a:gd name="T14" fmla="*/ 231354 w 231354"/>
              <a:gd name="T15" fmla="*/ 132202 h 13220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1354" h="132202">
                <a:moveTo>
                  <a:pt x="0" y="0"/>
                </a:moveTo>
                <a:lnTo>
                  <a:pt x="143219" y="132202"/>
                </a:lnTo>
                <a:lnTo>
                  <a:pt x="231354" y="55084"/>
                </a:lnTo>
                <a:lnTo>
                  <a:pt x="0" y="0"/>
                </a:lnTo>
                <a:close/>
              </a:path>
            </a:pathLst>
          </a:custGeom>
          <a:solidFill>
            <a:srgbClr val="EF5C5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0" name="任意多边形 135"/>
          <p:cNvSpPr>
            <a:spLocks noChangeArrowheads="1"/>
          </p:cNvSpPr>
          <p:nvPr userDrawn="1"/>
        </p:nvSpPr>
        <p:spPr bwMode="auto">
          <a:xfrm>
            <a:off x="8185151" y="3327401"/>
            <a:ext cx="275167" cy="285751"/>
          </a:xfrm>
          <a:custGeom>
            <a:avLst/>
            <a:gdLst>
              <a:gd name="T0" fmla="*/ 0 w 275421"/>
              <a:gd name="T1" fmla="*/ 33051 h 286439"/>
              <a:gd name="T2" fmla="*/ 275421 w 275421"/>
              <a:gd name="T3" fmla="*/ 0 h 286439"/>
              <a:gd name="T4" fmla="*/ 88135 w 275421"/>
              <a:gd name="T5" fmla="*/ 286439 h 286439"/>
              <a:gd name="T6" fmla="*/ 0 w 275421"/>
              <a:gd name="T7" fmla="*/ 33051 h 286439"/>
              <a:gd name="T8" fmla="*/ 0 60000 65536"/>
              <a:gd name="T9" fmla="*/ 0 60000 65536"/>
              <a:gd name="T10" fmla="*/ 0 60000 65536"/>
              <a:gd name="T11" fmla="*/ 0 60000 65536"/>
              <a:gd name="T12" fmla="*/ 0 w 275421"/>
              <a:gd name="T13" fmla="*/ 0 h 286439"/>
              <a:gd name="T14" fmla="*/ 275421 w 275421"/>
              <a:gd name="T15" fmla="*/ 286439 h 2864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5421" h="286439">
                <a:moveTo>
                  <a:pt x="0" y="33051"/>
                </a:moveTo>
                <a:lnTo>
                  <a:pt x="275421" y="0"/>
                </a:lnTo>
                <a:lnTo>
                  <a:pt x="88135" y="286439"/>
                </a:lnTo>
                <a:lnTo>
                  <a:pt x="0" y="33051"/>
                </a:lnTo>
                <a:close/>
              </a:path>
            </a:pathLst>
          </a:custGeom>
          <a:solidFill>
            <a:srgbClr val="3FC0F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1" name="任意多边形 136"/>
          <p:cNvSpPr>
            <a:spLocks noChangeArrowheads="1"/>
          </p:cNvSpPr>
          <p:nvPr userDrawn="1"/>
        </p:nvSpPr>
        <p:spPr bwMode="auto">
          <a:xfrm>
            <a:off x="11717868" y="3598334"/>
            <a:ext cx="232833" cy="131233"/>
          </a:xfrm>
          <a:custGeom>
            <a:avLst/>
            <a:gdLst>
              <a:gd name="T0" fmla="*/ 0 w 231354"/>
              <a:gd name="T1" fmla="*/ 0 h 132202"/>
              <a:gd name="T2" fmla="*/ 143219 w 231354"/>
              <a:gd name="T3" fmla="*/ 132202 h 132202"/>
              <a:gd name="T4" fmla="*/ 231354 w 231354"/>
              <a:gd name="T5" fmla="*/ 55084 h 132202"/>
              <a:gd name="T6" fmla="*/ 0 w 231354"/>
              <a:gd name="T7" fmla="*/ 0 h 132202"/>
              <a:gd name="T8" fmla="*/ 0 60000 65536"/>
              <a:gd name="T9" fmla="*/ 0 60000 65536"/>
              <a:gd name="T10" fmla="*/ 0 60000 65536"/>
              <a:gd name="T11" fmla="*/ 0 60000 65536"/>
              <a:gd name="T12" fmla="*/ 0 w 231354"/>
              <a:gd name="T13" fmla="*/ 0 h 132202"/>
              <a:gd name="T14" fmla="*/ 231354 w 231354"/>
              <a:gd name="T15" fmla="*/ 132202 h 13220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1354" h="132202">
                <a:moveTo>
                  <a:pt x="0" y="0"/>
                </a:moveTo>
                <a:lnTo>
                  <a:pt x="143219" y="132202"/>
                </a:lnTo>
                <a:lnTo>
                  <a:pt x="231354" y="55084"/>
                </a:lnTo>
                <a:lnTo>
                  <a:pt x="0" y="0"/>
                </a:lnTo>
                <a:close/>
              </a:path>
            </a:pathLst>
          </a:custGeom>
          <a:solidFill>
            <a:srgbClr val="F4594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2" name="任意多边形 137"/>
          <p:cNvSpPr>
            <a:spLocks noChangeArrowheads="1"/>
          </p:cNvSpPr>
          <p:nvPr userDrawn="1"/>
        </p:nvSpPr>
        <p:spPr bwMode="auto">
          <a:xfrm>
            <a:off x="10454217" y="2444751"/>
            <a:ext cx="330200" cy="264583"/>
          </a:xfrm>
          <a:custGeom>
            <a:avLst/>
            <a:gdLst>
              <a:gd name="T0" fmla="*/ 187286 w 330506"/>
              <a:gd name="T1" fmla="*/ 33050 h 264405"/>
              <a:gd name="T2" fmla="*/ 0 w 330506"/>
              <a:gd name="T3" fmla="*/ 264405 h 264405"/>
              <a:gd name="T4" fmla="*/ 330506 w 330506"/>
              <a:gd name="T5" fmla="*/ 0 h 264405"/>
              <a:gd name="T6" fmla="*/ 187286 w 330506"/>
              <a:gd name="T7" fmla="*/ 33050 h 264405"/>
              <a:gd name="T8" fmla="*/ 0 60000 65536"/>
              <a:gd name="T9" fmla="*/ 0 60000 65536"/>
              <a:gd name="T10" fmla="*/ 0 60000 65536"/>
              <a:gd name="T11" fmla="*/ 0 60000 65536"/>
              <a:gd name="T12" fmla="*/ 0 w 330506"/>
              <a:gd name="T13" fmla="*/ 0 h 264405"/>
              <a:gd name="T14" fmla="*/ 330506 w 330506"/>
              <a:gd name="T15" fmla="*/ 264405 h 2644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0506" h="264405">
                <a:moveTo>
                  <a:pt x="187286" y="33050"/>
                </a:moveTo>
                <a:lnTo>
                  <a:pt x="0" y="264405"/>
                </a:lnTo>
                <a:lnTo>
                  <a:pt x="330506" y="0"/>
                </a:lnTo>
                <a:lnTo>
                  <a:pt x="187286" y="33050"/>
                </a:lnTo>
                <a:close/>
              </a:path>
            </a:pathLst>
          </a:custGeom>
          <a:solidFill>
            <a:srgbClr val="1080B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3" name="任意多边形 138"/>
          <p:cNvSpPr>
            <a:spLocks noChangeArrowheads="1"/>
          </p:cNvSpPr>
          <p:nvPr userDrawn="1"/>
        </p:nvSpPr>
        <p:spPr bwMode="auto">
          <a:xfrm>
            <a:off x="9012767" y="1377951"/>
            <a:ext cx="372533" cy="285749"/>
          </a:xfrm>
          <a:custGeom>
            <a:avLst/>
            <a:gdLst>
              <a:gd name="T0" fmla="*/ 33051 w 374574"/>
              <a:gd name="T1" fmla="*/ 55085 h 286439"/>
              <a:gd name="T2" fmla="*/ 374574 w 374574"/>
              <a:gd name="T3" fmla="*/ 0 h 286439"/>
              <a:gd name="T4" fmla="*/ 0 w 374574"/>
              <a:gd name="T5" fmla="*/ 286439 h 286439"/>
              <a:gd name="T6" fmla="*/ 33051 w 374574"/>
              <a:gd name="T7" fmla="*/ 55085 h 286439"/>
              <a:gd name="T8" fmla="*/ 0 60000 65536"/>
              <a:gd name="T9" fmla="*/ 0 60000 65536"/>
              <a:gd name="T10" fmla="*/ 0 60000 65536"/>
              <a:gd name="T11" fmla="*/ 0 60000 65536"/>
              <a:gd name="T12" fmla="*/ 0 w 374574"/>
              <a:gd name="T13" fmla="*/ 0 h 286439"/>
              <a:gd name="T14" fmla="*/ 374574 w 374574"/>
              <a:gd name="T15" fmla="*/ 286439 h 2864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4574" h="286439">
                <a:moveTo>
                  <a:pt x="33051" y="55085"/>
                </a:moveTo>
                <a:lnTo>
                  <a:pt x="374574" y="0"/>
                </a:lnTo>
                <a:lnTo>
                  <a:pt x="0" y="286439"/>
                </a:lnTo>
                <a:lnTo>
                  <a:pt x="33051" y="55085"/>
                </a:lnTo>
                <a:close/>
              </a:path>
            </a:pathLst>
          </a:custGeom>
          <a:solidFill>
            <a:srgbClr val="045A8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4" name="任意多边形 139"/>
          <p:cNvSpPr>
            <a:spLocks noChangeArrowheads="1"/>
          </p:cNvSpPr>
          <p:nvPr userDrawn="1"/>
        </p:nvSpPr>
        <p:spPr bwMode="auto">
          <a:xfrm>
            <a:off x="677334" y="876301"/>
            <a:ext cx="230717" cy="131233"/>
          </a:xfrm>
          <a:custGeom>
            <a:avLst/>
            <a:gdLst>
              <a:gd name="T0" fmla="*/ 0 w 231354"/>
              <a:gd name="T1" fmla="*/ 0 h 132202"/>
              <a:gd name="T2" fmla="*/ 143219 w 231354"/>
              <a:gd name="T3" fmla="*/ 132202 h 132202"/>
              <a:gd name="T4" fmla="*/ 231354 w 231354"/>
              <a:gd name="T5" fmla="*/ 55084 h 132202"/>
              <a:gd name="T6" fmla="*/ 0 w 231354"/>
              <a:gd name="T7" fmla="*/ 0 h 132202"/>
              <a:gd name="T8" fmla="*/ 0 60000 65536"/>
              <a:gd name="T9" fmla="*/ 0 60000 65536"/>
              <a:gd name="T10" fmla="*/ 0 60000 65536"/>
              <a:gd name="T11" fmla="*/ 0 60000 65536"/>
              <a:gd name="T12" fmla="*/ 0 w 231354"/>
              <a:gd name="T13" fmla="*/ 0 h 132202"/>
              <a:gd name="T14" fmla="*/ 231354 w 231354"/>
              <a:gd name="T15" fmla="*/ 132202 h 13220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1354" h="132202">
                <a:moveTo>
                  <a:pt x="0" y="0"/>
                </a:moveTo>
                <a:lnTo>
                  <a:pt x="143219" y="132202"/>
                </a:lnTo>
                <a:lnTo>
                  <a:pt x="231354" y="55084"/>
                </a:lnTo>
                <a:lnTo>
                  <a:pt x="0" y="0"/>
                </a:lnTo>
                <a:close/>
              </a:path>
            </a:pathLst>
          </a:custGeom>
          <a:solidFill>
            <a:srgbClr val="A11D2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5" name="任意多边形 140"/>
          <p:cNvSpPr>
            <a:spLocks noChangeArrowheads="1"/>
          </p:cNvSpPr>
          <p:nvPr userDrawn="1"/>
        </p:nvSpPr>
        <p:spPr bwMode="auto">
          <a:xfrm>
            <a:off x="2626784" y="1282700"/>
            <a:ext cx="330200" cy="264584"/>
          </a:xfrm>
          <a:custGeom>
            <a:avLst/>
            <a:gdLst>
              <a:gd name="T0" fmla="*/ 187286 w 330506"/>
              <a:gd name="T1" fmla="*/ 33050 h 264405"/>
              <a:gd name="T2" fmla="*/ 0 w 330506"/>
              <a:gd name="T3" fmla="*/ 264405 h 264405"/>
              <a:gd name="T4" fmla="*/ 330506 w 330506"/>
              <a:gd name="T5" fmla="*/ 0 h 264405"/>
              <a:gd name="T6" fmla="*/ 187286 w 330506"/>
              <a:gd name="T7" fmla="*/ 33050 h 264405"/>
              <a:gd name="T8" fmla="*/ 0 60000 65536"/>
              <a:gd name="T9" fmla="*/ 0 60000 65536"/>
              <a:gd name="T10" fmla="*/ 0 60000 65536"/>
              <a:gd name="T11" fmla="*/ 0 60000 65536"/>
              <a:gd name="T12" fmla="*/ 0 w 330506"/>
              <a:gd name="T13" fmla="*/ 0 h 264405"/>
              <a:gd name="T14" fmla="*/ 330506 w 330506"/>
              <a:gd name="T15" fmla="*/ 264405 h 2644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0506" h="264405">
                <a:moveTo>
                  <a:pt x="187286" y="33050"/>
                </a:moveTo>
                <a:lnTo>
                  <a:pt x="0" y="264405"/>
                </a:lnTo>
                <a:lnTo>
                  <a:pt x="330506" y="0"/>
                </a:lnTo>
                <a:lnTo>
                  <a:pt x="187286" y="33050"/>
                </a:lnTo>
                <a:close/>
              </a:path>
            </a:pathLst>
          </a:custGeom>
          <a:solidFill>
            <a:srgbClr val="F5942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6" name="任意多边形 142"/>
          <p:cNvSpPr>
            <a:spLocks noChangeArrowheads="1"/>
          </p:cNvSpPr>
          <p:nvPr userDrawn="1"/>
        </p:nvSpPr>
        <p:spPr bwMode="auto">
          <a:xfrm>
            <a:off x="5321300" y="853018"/>
            <a:ext cx="374651" cy="285749"/>
          </a:xfrm>
          <a:custGeom>
            <a:avLst/>
            <a:gdLst>
              <a:gd name="T0" fmla="*/ 33051 w 374574"/>
              <a:gd name="T1" fmla="*/ 55085 h 286439"/>
              <a:gd name="T2" fmla="*/ 374574 w 374574"/>
              <a:gd name="T3" fmla="*/ 0 h 286439"/>
              <a:gd name="T4" fmla="*/ 0 w 374574"/>
              <a:gd name="T5" fmla="*/ 286439 h 286439"/>
              <a:gd name="T6" fmla="*/ 33051 w 374574"/>
              <a:gd name="T7" fmla="*/ 55085 h 286439"/>
              <a:gd name="T8" fmla="*/ 0 60000 65536"/>
              <a:gd name="T9" fmla="*/ 0 60000 65536"/>
              <a:gd name="T10" fmla="*/ 0 60000 65536"/>
              <a:gd name="T11" fmla="*/ 0 60000 65536"/>
              <a:gd name="T12" fmla="*/ 0 w 374574"/>
              <a:gd name="T13" fmla="*/ 0 h 286439"/>
              <a:gd name="T14" fmla="*/ 374574 w 374574"/>
              <a:gd name="T15" fmla="*/ 286439 h 2864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4574" h="286439">
                <a:moveTo>
                  <a:pt x="33051" y="55085"/>
                </a:moveTo>
                <a:lnTo>
                  <a:pt x="374574" y="0"/>
                </a:lnTo>
                <a:lnTo>
                  <a:pt x="0" y="286439"/>
                </a:lnTo>
                <a:lnTo>
                  <a:pt x="33051" y="55085"/>
                </a:lnTo>
                <a:close/>
              </a:path>
            </a:pathLst>
          </a:custGeom>
          <a:solidFill>
            <a:srgbClr val="4DC3C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7" name="任意多边形 144"/>
          <p:cNvSpPr>
            <a:spLocks noChangeArrowheads="1"/>
          </p:cNvSpPr>
          <p:nvPr userDrawn="1"/>
        </p:nvSpPr>
        <p:spPr bwMode="auto">
          <a:xfrm>
            <a:off x="3714751" y="6015568"/>
            <a:ext cx="230716" cy="131233"/>
          </a:xfrm>
          <a:custGeom>
            <a:avLst/>
            <a:gdLst>
              <a:gd name="T0" fmla="*/ 0 w 231354"/>
              <a:gd name="T1" fmla="*/ 0 h 132202"/>
              <a:gd name="T2" fmla="*/ 143219 w 231354"/>
              <a:gd name="T3" fmla="*/ 132202 h 132202"/>
              <a:gd name="T4" fmla="*/ 231354 w 231354"/>
              <a:gd name="T5" fmla="*/ 55084 h 132202"/>
              <a:gd name="T6" fmla="*/ 0 w 231354"/>
              <a:gd name="T7" fmla="*/ 0 h 132202"/>
              <a:gd name="T8" fmla="*/ 0 60000 65536"/>
              <a:gd name="T9" fmla="*/ 0 60000 65536"/>
              <a:gd name="T10" fmla="*/ 0 60000 65536"/>
              <a:gd name="T11" fmla="*/ 0 60000 65536"/>
              <a:gd name="T12" fmla="*/ 0 w 231354"/>
              <a:gd name="T13" fmla="*/ 0 h 132202"/>
              <a:gd name="T14" fmla="*/ 231354 w 231354"/>
              <a:gd name="T15" fmla="*/ 132202 h 13220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1354" h="132202">
                <a:moveTo>
                  <a:pt x="0" y="0"/>
                </a:moveTo>
                <a:lnTo>
                  <a:pt x="143219" y="132202"/>
                </a:lnTo>
                <a:lnTo>
                  <a:pt x="231354" y="55084"/>
                </a:lnTo>
                <a:lnTo>
                  <a:pt x="0" y="0"/>
                </a:lnTo>
                <a:close/>
              </a:path>
            </a:pathLst>
          </a:custGeom>
          <a:solidFill>
            <a:srgbClr val="34110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/>
          <a:p>
            <a:pPr algn="ctr"/>
            <a:endParaRPr lang="zh-CN" altLang="zh-CN" sz="1333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486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149A8-D763-4082-945F-A64B020F64C5}" type="datetime1">
              <a:rPr lang="zh-CN" altLang="en-US" smtClean="0"/>
              <a:t>2017/12/11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3FE73-A404-45C1-B77A-6DB3BD9EA95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0">
            <a:lum bright="-10000" contrast="8000"/>
          </a:blip>
          <a:stretch>
            <a:fillRect/>
          </a:stretch>
        </p:blipFill>
        <p:spPr>
          <a:xfrm>
            <a:off x="0" y="0"/>
            <a:ext cx="12193057" cy="686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4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6" r:id="rId2"/>
    <p:sldLayoutId id="2147483787" r:id="rId3"/>
    <p:sldLayoutId id="2147483793" r:id="rId4"/>
    <p:sldLayoutId id="2147483794" r:id="rId5"/>
    <p:sldLayoutId id="2147483791" r:id="rId6"/>
    <p:sldLayoutId id="2147483795" r:id="rId7"/>
    <p:sldLayoutId id="2147483796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iff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2"/>
          <p:cNvSpPr>
            <a:spLocks noChangeArrowheads="1"/>
          </p:cNvSpPr>
          <p:nvPr/>
        </p:nvSpPr>
        <p:spPr bwMode="auto">
          <a:xfrm>
            <a:off x="4602233" y="3514279"/>
            <a:ext cx="7589767" cy="1971464"/>
          </a:xfrm>
          <a:prstGeom prst="rect">
            <a:avLst/>
          </a:prstGeom>
          <a:solidFill>
            <a:srgbClr val="14688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zh-CN" altLang="zh-CN" sz="1733">
              <a:solidFill>
                <a:srgbClr val="1D97BC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TextBox 11"/>
          <p:cNvSpPr>
            <a:spLocks noChangeArrowheads="1"/>
          </p:cNvSpPr>
          <p:nvPr/>
        </p:nvSpPr>
        <p:spPr bwMode="auto">
          <a:xfrm>
            <a:off x="8117507" y="5637937"/>
            <a:ext cx="39918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defTabSz="914377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ED7D3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澳門大學 倪明選教授</a:t>
            </a:r>
            <a:endParaRPr lang="en-US" altLang="zh-CN" sz="3200" b="1" dirty="0">
              <a:solidFill>
                <a:srgbClr val="ED7D3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ED7D3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2017</a:t>
            </a:r>
            <a:r>
              <a:rPr lang="zh-CN" altLang="en-US" sz="3200" b="1" dirty="0">
                <a:solidFill>
                  <a:srgbClr val="ED7D3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</a:t>
            </a:r>
            <a:r>
              <a:rPr lang="en-US" altLang="zh-CN" sz="3200" b="1" dirty="0">
                <a:solidFill>
                  <a:srgbClr val="ED7D3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12</a:t>
            </a:r>
            <a:r>
              <a:rPr lang="zh-CN" altLang="en-US" sz="3200" b="1" dirty="0">
                <a:solidFill>
                  <a:srgbClr val="ED7D3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月</a:t>
            </a:r>
            <a:r>
              <a:rPr lang="en-US" altLang="zh-CN" sz="3200" b="1" dirty="0">
                <a:solidFill>
                  <a:srgbClr val="ED7D3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12</a:t>
            </a:r>
            <a:r>
              <a:rPr lang="zh-CN" altLang="en-US" sz="3200" b="1" dirty="0">
                <a:solidFill>
                  <a:srgbClr val="ED7D3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日</a:t>
            </a:r>
          </a:p>
        </p:txBody>
      </p:sp>
      <p:sp>
        <p:nvSpPr>
          <p:cNvPr id="17" name="TextBox 11"/>
          <p:cNvSpPr>
            <a:spLocks noChangeArrowheads="1"/>
          </p:cNvSpPr>
          <p:nvPr/>
        </p:nvSpPr>
        <p:spPr bwMode="auto">
          <a:xfrm>
            <a:off x="3809072" y="3438182"/>
            <a:ext cx="830029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defTabSz="914377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6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/>
              </a:rPr>
              <a:t>智“遊”澳門</a:t>
            </a:r>
            <a:r>
              <a:rPr lang="en-US" altLang="zh-CN" sz="6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/>
              </a:rPr>
              <a:t/>
            </a:r>
            <a:br>
              <a:rPr lang="en-US" altLang="zh-CN" sz="6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/>
              </a:rPr>
            </a:br>
            <a:r>
              <a:rPr lang="zh-CN" altLang="en-US" sz="6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/>
              </a:rPr>
              <a:t>會“展”天下</a:t>
            </a:r>
            <a:endParaRPr lang="zh-CN" altLang="en-US" sz="6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B8470BF6-2B81-4067-A929-1B4FA0BC1E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316" y="5677482"/>
            <a:ext cx="998128" cy="99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73" y="1710409"/>
            <a:ext cx="5920847" cy="49545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118" y="1710409"/>
            <a:ext cx="6070322" cy="42667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dirty="0"/>
              <a:t>UM </a:t>
            </a:r>
            <a:r>
              <a:rPr lang="zh-CN" altLang="en-US" dirty="0"/>
              <a:t>智慧旅遊案例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8844" y="2593015"/>
            <a:ext cx="4543751" cy="2761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8444779" y="1710410"/>
            <a:ext cx="2150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eCity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1765" y="2872620"/>
            <a:ext cx="5376253" cy="40368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5">
            <a:extLst>
              <a:ext uri="{FF2B5EF4-FFF2-40B4-BE49-F238E27FC236}">
                <a16:creationId xmlns="" xmlns:a16="http://schemas.microsoft.com/office/drawing/2014/main" id="{67AFE4D4-EEB1-4464-A74A-CEAD3F809268}"/>
              </a:ext>
            </a:extLst>
          </p:cNvPr>
          <p:cNvSpPr txBox="1"/>
          <p:nvPr/>
        </p:nvSpPr>
        <p:spPr>
          <a:xfrm>
            <a:off x="0" y="5304436"/>
            <a:ext cx="12192000" cy="132343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個性訂製、實時服務、身臨其境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旅行更智慧</a:t>
            </a:r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lvetica" panose="020B0604020202020204" pitchFamily="34" charset="0"/>
              </a:rPr>
              <a:t>！</a:t>
            </a:r>
            <a:endParaRPr lang="en-US" altLang="zh-HK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elvetica" panose="020B0604020202020204" pitchFamily="34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="" xmlns:a16="http://schemas.microsoft.com/office/drawing/2014/main" id="{2FE61649-9F65-4ADB-8FB7-EF3ADF4634BF}"/>
              </a:ext>
            </a:extLst>
          </p:cNvPr>
          <p:cNvSpPr txBox="1"/>
          <p:nvPr/>
        </p:nvSpPr>
        <p:spPr>
          <a:xfrm>
            <a:off x="2280847" y="1911332"/>
            <a:ext cx="2150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Barra AR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="" xmlns:a16="http://schemas.microsoft.com/office/drawing/2014/main" id="{6DC06EBF-4D2B-47D3-AD1B-805F71F1D9B4}"/>
              </a:ext>
            </a:extLst>
          </p:cNvPr>
          <p:cNvSpPr txBox="1"/>
          <p:nvPr/>
        </p:nvSpPr>
        <p:spPr>
          <a:xfrm>
            <a:off x="6489091" y="3183610"/>
            <a:ext cx="2150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TRAVEL</a:t>
            </a:r>
          </a:p>
        </p:txBody>
      </p:sp>
    </p:spTree>
    <p:extLst>
      <p:ext uri="{BB962C8B-B14F-4D97-AF65-F5344CB8AC3E}">
        <p14:creationId xmlns:p14="http://schemas.microsoft.com/office/powerpoint/2010/main" val="249945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3E34A86-0905-4BFD-B644-B22F2E44C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為何</a:t>
            </a:r>
            <a:r>
              <a:rPr lang="zh-CN" altLang="en-US" dirty="0">
                <a:solidFill>
                  <a:srgbClr val="FFC000"/>
                </a:solidFill>
              </a:rPr>
              <a:t>智遊</a:t>
            </a:r>
            <a:r>
              <a:rPr lang="en-US" altLang="zh-CN" dirty="0">
                <a:solidFill>
                  <a:srgbClr val="FFC000"/>
                </a:solidFill>
              </a:rPr>
              <a:t>? </a:t>
            </a:r>
            <a:endParaRPr lang="zh-CN" alt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83660" cy="6858000"/>
          </a:xfrm>
          <a:prstGeom prst="rect">
            <a:avLst/>
          </a:prstGeom>
        </p:spPr>
      </p:pic>
      <p:sp>
        <p:nvSpPr>
          <p:cNvPr id="17" name="Rectangle 1">
            <a:extLst>
              <a:ext uri="{FF2B5EF4-FFF2-40B4-BE49-F238E27FC236}">
                <a16:creationId xmlns="" xmlns:a16="http://schemas.microsoft.com/office/drawing/2014/main" id="{8C1AF82E-1A81-4B2E-AB52-B8E392BC6114}"/>
              </a:ext>
            </a:extLst>
          </p:cNvPr>
          <p:cNvSpPr/>
          <p:nvPr/>
        </p:nvSpPr>
        <p:spPr>
          <a:xfrm>
            <a:off x="446811" y="497707"/>
            <a:ext cx="11263744" cy="2800767"/>
          </a:xfrm>
          <a:prstGeom prst="rect">
            <a:avLst/>
          </a:prstGeom>
          <a:solidFill>
            <a:schemeClr val="accent2">
              <a:lumMod val="75000"/>
              <a:alpha val="72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吸引</a:t>
            </a:r>
            <a:r>
              <a:rPr lang="zh-CN" altLang="en-US" sz="4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</a:t>
            </a:r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的遊客</a:t>
            </a:r>
            <a:r>
              <a:rPr lang="zh-CN" altLang="en-US" sz="4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TW" altLang="en-US" sz="40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無</a:t>
            </a:r>
            <a:r>
              <a:rPr lang="zh-CN" altLang="en-US" sz="40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備而來</a:t>
            </a:r>
            <a:endParaRPr lang="en-US" altLang="zh-CN" sz="40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如何鎖定新興市場、擴展遊客規模？</a:t>
            </a:r>
            <a:endParaRPr lang="en-US" altLang="zh-CN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如何開發多元化旅遊產品？</a:t>
            </a:r>
            <a:endParaRPr lang="en-US" altLang="zh-CN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如何深度推介？</a:t>
            </a:r>
            <a:endParaRPr lang="en-US" altLang="zh-CN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Rectangle 1">
            <a:extLst>
              <a:ext uri="{FF2B5EF4-FFF2-40B4-BE49-F238E27FC236}">
                <a16:creationId xmlns="" xmlns:a16="http://schemas.microsoft.com/office/drawing/2014/main" id="{8C1AF82E-1A81-4B2E-AB52-B8E392BC6114}"/>
              </a:ext>
            </a:extLst>
          </p:cNvPr>
          <p:cNvSpPr/>
          <p:nvPr/>
        </p:nvSpPr>
        <p:spPr>
          <a:xfrm>
            <a:off x="459958" y="3700351"/>
            <a:ext cx="11263744" cy="2800767"/>
          </a:xfrm>
          <a:prstGeom prst="rect">
            <a:avLst/>
          </a:prstGeom>
          <a:solidFill>
            <a:schemeClr val="accent2">
              <a:lumMod val="75000"/>
              <a:alpha val="72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維持</a:t>
            </a:r>
            <a:r>
              <a:rPr lang="zh-CN" altLang="en-US" sz="4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舊</a:t>
            </a:r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的遊客，</a:t>
            </a:r>
            <a:r>
              <a:rPr lang="zh-CN" altLang="en-US" sz="4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來了再來</a:t>
            </a:r>
            <a:endParaRPr lang="en-US" altLang="zh-CN" sz="40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如何按時訂製、按需訂製？</a:t>
            </a:r>
            <a:endParaRPr lang="en-US" altLang="zh-CN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如何體現澳門不同特色？</a:t>
            </a:r>
            <a:endParaRPr lang="en-US" altLang="zh-CN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如何投其所好、精準營銷？</a:t>
            </a:r>
            <a:endParaRPr lang="en-US" altLang="zh-CN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Slide Number Placeholder 1"/>
          <p:cNvSpPr>
            <a:spLocks noGrp="1" noChangeArrowheads="1"/>
          </p:cNvSpPr>
          <p:nvPr/>
        </p:nvSpPr>
        <p:spPr bwMode="auto">
          <a:xfrm>
            <a:off x="11422063" y="338137"/>
            <a:ext cx="7778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kumimoji="0" lang="en-US" altLang="zh-CN" sz="14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PGothic" panose="020B0600070205080204" pitchFamily="34" charset="-128"/>
            </a:endParaRPr>
          </a:p>
        </p:txBody>
      </p:sp>
      <p:sp>
        <p:nvSpPr>
          <p:cNvPr id="7" name="Slide Number Placeholder 1"/>
          <p:cNvSpPr>
            <a:spLocks noGrp="1" noChangeArrowheads="1"/>
          </p:cNvSpPr>
          <p:nvPr/>
        </p:nvSpPr>
        <p:spPr bwMode="auto">
          <a:xfrm>
            <a:off x="11647641" y="22344"/>
            <a:ext cx="44072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kumimoji="0" lang="en-US" altLang="zh-CN" sz="14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PGothic" panose="020B0600070205080204" pitchFamily="34" charset="-128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824209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0ED4D78-5301-4663-BB41-B011CA413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 smtClean="0">
                <a:solidFill>
                  <a:srgbClr val="FFC000"/>
                </a:solidFill>
              </a:rPr>
              <a:t>智</a:t>
            </a:r>
            <a:r>
              <a:rPr lang="zh-TW" altLang="en-US" dirty="0" smtClean="0">
                <a:solidFill>
                  <a:srgbClr val="FFC000"/>
                </a:solidFill>
              </a:rPr>
              <a:t>遊</a:t>
            </a:r>
            <a:r>
              <a:rPr lang="zh-CN" altLang="en-US" dirty="0" smtClean="0"/>
              <a:t>澳門 </a:t>
            </a:r>
            <a:r>
              <a:rPr lang="zh-CN" altLang="en-US" dirty="0"/>
              <a:t>客從何來？</a:t>
            </a:r>
            <a:endParaRPr lang="zh-CN" altLang="en-US" dirty="0">
              <a:solidFill>
                <a:srgbClr val="FFC000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="" xmlns:a16="http://schemas.microsoft.com/office/drawing/2014/main" id="{26227477-466F-4047-89FE-F70BB4788BC1}"/>
              </a:ext>
            </a:extLst>
          </p:cNvPr>
          <p:cNvSpPr/>
          <p:nvPr/>
        </p:nvSpPr>
        <p:spPr>
          <a:xfrm>
            <a:off x="1000124" y="5256021"/>
            <a:ext cx="10353673" cy="14465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旅客來源？景點路線？遊客評價？</a:t>
            </a:r>
            <a:endParaRPr lang="en-US" altLang="zh-CN" sz="40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美食感受？留澳時長？重訪概率？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44EE78A9-3A47-46EC-BBFB-101B36D4DDDB}"/>
              </a:ext>
            </a:extLst>
          </p:cNvPr>
          <p:cNvGrpSpPr/>
          <p:nvPr/>
        </p:nvGrpSpPr>
        <p:grpSpPr>
          <a:xfrm>
            <a:off x="847725" y="1906270"/>
            <a:ext cx="2228850" cy="3022294"/>
            <a:chOff x="847725" y="1733550"/>
            <a:chExt cx="2228850" cy="302229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0125" y="1733550"/>
              <a:ext cx="1924050" cy="1976405"/>
            </a:xfrm>
            <a:prstGeom prst="rect">
              <a:avLst/>
            </a:prstGeom>
          </p:spPr>
        </p:pic>
        <p:sp>
          <p:nvSpPr>
            <p:cNvPr id="16" name="TextBox 25">
              <a:extLst>
                <a:ext uri="{FF2B5EF4-FFF2-40B4-BE49-F238E27FC236}">
                  <a16:creationId xmlns="" xmlns:a16="http://schemas.microsoft.com/office/drawing/2014/main" id="{830EABA7-AFDF-4551-968A-1942865AF585}"/>
                </a:ext>
              </a:extLst>
            </p:cNvPr>
            <p:cNvSpPr txBox="1"/>
            <p:nvPr/>
          </p:nvSpPr>
          <p:spPr>
            <a:xfrm>
              <a:off x="847725" y="3740181"/>
              <a:ext cx="22288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Heiti SC Light"/>
                  <a:ea typeface="Heiti SC Light"/>
                  <a:cs typeface="Heiti SC Light"/>
                </a:rPr>
                <a:t>2017</a:t>
              </a:r>
              <a:r>
                <a:rPr lang="zh-CN" altLang="en-US" sz="2000" b="1" dirty="0">
                  <a:solidFill>
                    <a:schemeClr val="bg1"/>
                  </a:solidFill>
                  <a:latin typeface="Heiti SC Light"/>
                  <a:ea typeface="Heiti SC Light"/>
                  <a:cs typeface="Heiti SC Light"/>
                </a:rPr>
                <a:t>年</a:t>
              </a:r>
              <a:r>
                <a:rPr lang="en-US" altLang="zh-CN" sz="2000" b="1" dirty="0">
                  <a:solidFill>
                    <a:schemeClr val="bg1"/>
                  </a:solidFill>
                  <a:latin typeface="Heiti SC Light"/>
                  <a:ea typeface="Heiti SC Light"/>
                  <a:cs typeface="Heiti SC Light"/>
                </a:rPr>
                <a:t>10</a:t>
              </a:r>
              <a:r>
                <a:rPr lang="zh-CN" altLang="en-US" sz="2000" b="1" dirty="0">
                  <a:solidFill>
                    <a:schemeClr val="bg1"/>
                  </a:solidFill>
                  <a:latin typeface="Heiti SC Light"/>
                  <a:ea typeface="Heiti SC Light"/>
                  <a:cs typeface="Heiti SC Light"/>
                </a:rPr>
                <a:t>月</a:t>
              </a:r>
              <a:endParaRPr lang="en-US" altLang="zh-CN" sz="2000" b="1" dirty="0">
                <a:solidFill>
                  <a:schemeClr val="bg1"/>
                </a:solidFill>
                <a:latin typeface="Heiti SC Light"/>
                <a:ea typeface="Heiti SC Light"/>
                <a:cs typeface="Heiti SC Light"/>
              </a:endParaRPr>
            </a:p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Heiti SC Light"/>
                  <a:ea typeface="Heiti SC Light"/>
                  <a:cs typeface="Heiti SC Light"/>
                </a:rPr>
                <a:t>澳門總人口</a:t>
              </a:r>
              <a:endParaRPr lang="en-US" altLang="zh-CN" sz="2000" b="1" dirty="0">
                <a:solidFill>
                  <a:schemeClr val="bg1"/>
                </a:solidFill>
                <a:latin typeface="Heiti SC Light"/>
                <a:ea typeface="Heiti SC Light"/>
                <a:cs typeface="Heiti SC Light"/>
              </a:endParaRP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Heiti SC Light"/>
                  <a:ea typeface="Heiti SC Light"/>
                  <a:cs typeface="Heiti SC Light"/>
                </a:rPr>
                <a:t>64.84</a:t>
              </a:r>
              <a:r>
                <a:rPr lang="zh-CN" altLang="en-US" sz="2000" b="1" dirty="0">
                  <a:solidFill>
                    <a:schemeClr val="bg1"/>
                  </a:solidFill>
                  <a:latin typeface="Heiti SC Light"/>
                  <a:ea typeface="Heiti SC Light"/>
                  <a:cs typeface="Heiti SC Light"/>
                </a:rPr>
                <a:t>萬人</a:t>
              </a:r>
              <a:endParaRPr lang="en-US" sz="1600" b="1" dirty="0">
                <a:solidFill>
                  <a:schemeClr val="bg1"/>
                </a:solidFill>
                <a:latin typeface="Heiti SC Light"/>
                <a:ea typeface="Heiti SC Light"/>
                <a:cs typeface="Heiti SC Light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727174" y="1945640"/>
            <a:ext cx="2126973" cy="3022293"/>
            <a:chOff x="3641450" y="1733550"/>
            <a:chExt cx="2126973" cy="302229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24274" y="1733550"/>
              <a:ext cx="1924051" cy="1948301"/>
            </a:xfrm>
            <a:prstGeom prst="rect">
              <a:avLst/>
            </a:prstGeom>
          </p:spPr>
        </p:pic>
        <p:sp>
          <p:nvSpPr>
            <p:cNvPr id="18" name="TextBox 25">
              <a:extLst>
                <a:ext uri="{FF2B5EF4-FFF2-40B4-BE49-F238E27FC236}">
                  <a16:creationId xmlns="" xmlns:a16="http://schemas.microsoft.com/office/drawing/2014/main" id="{830EABA7-AFDF-4551-968A-1942865AF585}"/>
                </a:ext>
              </a:extLst>
            </p:cNvPr>
            <p:cNvSpPr txBox="1"/>
            <p:nvPr/>
          </p:nvSpPr>
          <p:spPr>
            <a:xfrm>
              <a:off x="3641450" y="3740180"/>
              <a:ext cx="21269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Heiti SC Light"/>
                  <a:ea typeface="Heiti SC Light"/>
                  <a:cs typeface="Heiti SC Light"/>
                </a:rPr>
                <a:t>2017</a:t>
              </a:r>
              <a:r>
                <a:rPr lang="zh-CN" altLang="en-US" sz="2000" b="1" dirty="0">
                  <a:solidFill>
                    <a:schemeClr val="bg1"/>
                  </a:solidFill>
                  <a:latin typeface="Heiti SC Light"/>
                  <a:ea typeface="Heiti SC Light"/>
                  <a:cs typeface="Heiti SC Light"/>
                </a:rPr>
                <a:t>年首</a:t>
              </a:r>
              <a:r>
                <a:rPr lang="en-US" altLang="zh-CN" sz="2000" b="1" dirty="0">
                  <a:solidFill>
                    <a:schemeClr val="bg1"/>
                  </a:solidFill>
                  <a:latin typeface="Heiti SC Light"/>
                  <a:ea typeface="Heiti SC Light"/>
                  <a:cs typeface="Heiti SC Light"/>
                </a:rPr>
                <a:t>10</a:t>
              </a:r>
              <a:r>
                <a:rPr lang="zh-CN" altLang="en-US" sz="2000" b="1" dirty="0">
                  <a:solidFill>
                    <a:schemeClr val="bg1"/>
                  </a:solidFill>
                  <a:latin typeface="Heiti SC Light"/>
                  <a:ea typeface="Heiti SC Light"/>
                  <a:cs typeface="Heiti SC Light"/>
                </a:rPr>
                <a:t>個月</a:t>
              </a:r>
              <a:endParaRPr lang="en-US" altLang="zh-CN" sz="2000" b="1" dirty="0">
                <a:solidFill>
                  <a:schemeClr val="bg1"/>
                </a:solidFill>
                <a:latin typeface="Heiti SC Light"/>
                <a:ea typeface="Heiti SC Light"/>
                <a:cs typeface="Heiti SC Light"/>
              </a:endParaRPr>
            </a:p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Heiti SC Light"/>
                  <a:ea typeface="Heiti SC Light"/>
                  <a:cs typeface="Heiti SC Light"/>
                </a:rPr>
                <a:t>入境旅客</a:t>
              </a:r>
              <a:endParaRPr lang="en-US" altLang="zh-CN" sz="2000" b="1" dirty="0">
                <a:solidFill>
                  <a:schemeClr val="bg1"/>
                </a:solidFill>
                <a:latin typeface="Heiti SC Light"/>
                <a:ea typeface="Heiti SC Light"/>
                <a:cs typeface="Heiti SC Light"/>
              </a:endParaRPr>
            </a:p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  <a:latin typeface="Heiti SC Light"/>
                  <a:ea typeface="Heiti SC Light"/>
                  <a:cs typeface="Heiti SC Light"/>
                </a:rPr>
                <a:t>2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Heiti SC Light"/>
                  <a:ea typeface="Heiti SC Light"/>
                  <a:cs typeface="Heiti SC Light"/>
                </a:rPr>
                <a:t>,</a:t>
              </a:r>
              <a:r>
                <a:rPr lang="en-US" altLang="zh-CN" sz="2000" b="1" dirty="0" smtClean="0">
                  <a:solidFill>
                    <a:schemeClr val="bg1"/>
                  </a:solidFill>
                  <a:latin typeface="Heiti SC Light"/>
                  <a:ea typeface="Heiti SC Light"/>
                  <a:cs typeface="Heiti SC Light"/>
                </a:rPr>
                <a:t>672</a:t>
              </a:r>
              <a:r>
                <a:rPr lang="zh-CN" altLang="en-US" sz="2000" b="1" dirty="0">
                  <a:solidFill>
                    <a:schemeClr val="bg1"/>
                  </a:solidFill>
                  <a:latin typeface="Heiti SC Light"/>
                  <a:ea typeface="Heiti SC Light"/>
                  <a:cs typeface="Heiti SC Light"/>
                </a:rPr>
                <a:t>萬人次</a:t>
              </a:r>
              <a:endParaRPr lang="en-US" sz="2000" b="1" dirty="0">
                <a:solidFill>
                  <a:schemeClr val="bg1"/>
                </a:solidFill>
                <a:latin typeface="Heiti SC Light"/>
                <a:ea typeface="Heiti SC Light"/>
                <a:cs typeface="Heiti SC Light"/>
              </a:endParaRPr>
            </a:p>
          </p:txBody>
        </p:sp>
      </p:grpSp>
      <p:sp>
        <p:nvSpPr>
          <p:cNvPr id="20" name="TextBox 25">
            <a:extLst>
              <a:ext uri="{FF2B5EF4-FFF2-40B4-BE49-F238E27FC236}">
                <a16:creationId xmlns="" xmlns:a16="http://schemas.microsoft.com/office/drawing/2014/main" id="{830EABA7-AFDF-4551-968A-1942865AF585}"/>
              </a:ext>
            </a:extLst>
          </p:cNvPr>
          <p:cNvSpPr txBox="1"/>
          <p:nvPr/>
        </p:nvSpPr>
        <p:spPr>
          <a:xfrm>
            <a:off x="6504746" y="3912899"/>
            <a:ext cx="2112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Heiti SC Light"/>
                <a:ea typeface="Heiti SC Light"/>
                <a:cs typeface="Heiti SC Light"/>
              </a:rPr>
              <a:t>2017</a:t>
            </a:r>
            <a:r>
              <a:rPr lang="zh-CN" altLang="en-US" sz="2000" b="1" dirty="0">
                <a:solidFill>
                  <a:schemeClr val="bg1"/>
                </a:solidFill>
                <a:latin typeface="Heiti SC Light"/>
                <a:ea typeface="Heiti SC Light"/>
                <a:cs typeface="Heiti SC Light"/>
              </a:rPr>
              <a:t>年</a:t>
            </a:r>
            <a:r>
              <a:rPr lang="en-US" altLang="zh-CN" sz="2000" b="1" dirty="0">
                <a:solidFill>
                  <a:schemeClr val="bg1"/>
                </a:solidFill>
                <a:latin typeface="Heiti SC Light"/>
                <a:ea typeface="Heiti SC Light"/>
                <a:cs typeface="Heiti SC Light"/>
              </a:rPr>
              <a:t>10</a:t>
            </a:r>
            <a:r>
              <a:rPr lang="zh-CN" altLang="en-US" sz="2000" b="1" dirty="0">
                <a:solidFill>
                  <a:schemeClr val="bg1"/>
                </a:solidFill>
                <a:latin typeface="Heiti SC Light"/>
                <a:ea typeface="Heiti SC Light"/>
                <a:cs typeface="Heiti SC Light"/>
              </a:rPr>
              <a:t>月</a:t>
            </a:r>
            <a:endParaRPr lang="en-US" altLang="zh-CN" sz="2000" b="1" dirty="0">
              <a:solidFill>
                <a:schemeClr val="bg1"/>
              </a:solidFill>
              <a:latin typeface="Heiti SC Light"/>
              <a:ea typeface="Heiti SC Light"/>
              <a:cs typeface="Heiti SC Light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Heiti SC Light"/>
                <a:ea typeface="Heiti SC Light"/>
                <a:cs typeface="Heiti SC Light"/>
              </a:rPr>
              <a:t>旅客平均逗留</a:t>
            </a:r>
            <a:endParaRPr lang="en-US" altLang="zh-CN" sz="2000" b="1" dirty="0">
              <a:solidFill>
                <a:schemeClr val="bg1"/>
              </a:solidFill>
              <a:latin typeface="Heiti SC Light"/>
              <a:ea typeface="Heiti SC Light"/>
              <a:cs typeface="Heiti SC Light"/>
            </a:endParaRPr>
          </a:p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Heiti SC Light"/>
                <a:ea typeface="Heiti SC Light"/>
                <a:cs typeface="Heiti SC Light"/>
              </a:rPr>
              <a:t>1.2</a:t>
            </a:r>
            <a:r>
              <a:rPr lang="zh-CN" altLang="en-US" sz="2000" b="1" dirty="0">
                <a:solidFill>
                  <a:schemeClr val="bg1"/>
                </a:solidFill>
                <a:latin typeface="Heiti SC Light"/>
                <a:ea typeface="Heiti SC Light"/>
                <a:cs typeface="Heiti SC Light"/>
              </a:rPr>
              <a:t>日</a:t>
            </a:r>
            <a:endParaRPr lang="en-US" sz="2000" b="1" dirty="0">
              <a:solidFill>
                <a:schemeClr val="bg1"/>
              </a:solidFill>
              <a:latin typeface="Heiti SC Light"/>
              <a:ea typeface="Heiti SC Light"/>
              <a:cs typeface="Heiti SC Ligh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910895" y="1945640"/>
            <a:ext cx="2872396" cy="2962766"/>
            <a:chOff x="8310821" y="1772920"/>
            <a:chExt cx="2872396" cy="2962766"/>
          </a:xfrm>
        </p:grpSpPr>
        <p:graphicFrame>
          <p:nvGraphicFramePr>
            <p:cNvPr id="21" name="Object 20"/>
            <p:cNvGraphicFramePr>
              <a:graphicFrameLocks noChangeAspect="1"/>
            </p:cNvGraphicFramePr>
            <p:nvPr>
              <p:extLst/>
            </p:nvPr>
          </p:nvGraphicFramePr>
          <p:xfrm>
            <a:off x="8829673" y="1772920"/>
            <a:ext cx="1924050" cy="18976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4" name="Bitmap Image" r:id="rId6" imgW="2952720" imgH="3343320" progId="Paint.Picture">
                    <p:embed/>
                  </p:oleObj>
                </mc:Choice>
                <mc:Fallback>
                  <p:oleObj name="Bitmap Image" r:id="rId6" imgW="2952720" imgH="3343320" progId="Paint.Picture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829673" y="1772920"/>
                          <a:ext cx="1924050" cy="189766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25">
              <a:extLst>
                <a:ext uri="{FF2B5EF4-FFF2-40B4-BE49-F238E27FC236}">
                  <a16:creationId xmlns="" xmlns:a16="http://schemas.microsoft.com/office/drawing/2014/main" id="{830EABA7-AFDF-4551-968A-1942865AF585}"/>
                </a:ext>
              </a:extLst>
            </p:cNvPr>
            <p:cNvSpPr txBox="1"/>
            <p:nvPr/>
          </p:nvSpPr>
          <p:spPr>
            <a:xfrm>
              <a:off x="8310821" y="3720023"/>
              <a:ext cx="287239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Heiti SC Light"/>
                  <a:ea typeface="Heiti SC Light"/>
                  <a:cs typeface="Heiti SC Light"/>
                </a:rPr>
                <a:t>2017</a:t>
              </a:r>
              <a:r>
                <a:rPr lang="zh-CN" altLang="en-US" sz="2000" b="1" dirty="0">
                  <a:solidFill>
                    <a:schemeClr val="bg1"/>
                  </a:solidFill>
                  <a:latin typeface="Heiti SC Light"/>
                  <a:ea typeface="Heiti SC Light"/>
                  <a:cs typeface="Heiti SC Light"/>
                </a:rPr>
                <a:t>年首三季</a:t>
              </a:r>
              <a:endParaRPr lang="en-US" altLang="zh-CN" sz="2000" b="1" dirty="0">
                <a:solidFill>
                  <a:schemeClr val="bg1"/>
                </a:solidFill>
                <a:latin typeface="Heiti SC Light"/>
                <a:ea typeface="Heiti SC Light"/>
                <a:cs typeface="Heiti SC Light"/>
              </a:endParaRPr>
            </a:p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Heiti SC Light"/>
                  <a:ea typeface="Heiti SC Light"/>
                  <a:cs typeface="Heiti SC Light"/>
                </a:rPr>
                <a:t>會展活動 </a:t>
              </a:r>
              <a:r>
                <a:rPr lang="en-US" altLang="zh-CN" sz="2000" b="1" dirty="0">
                  <a:solidFill>
                    <a:schemeClr val="bg1"/>
                  </a:solidFill>
                  <a:latin typeface="Heiti SC Light"/>
                  <a:ea typeface="Heiti SC Light"/>
                  <a:cs typeface="Heiti SC Light"/>
                </a:rPr>
                <a:t>1,003</a:t>
              </a:r>
              <a:r>
                <a:rPr lang="zh-CN" altLang="en-US" sz="2000" b="1" dirty="0">
                  <a:solidFill>
                    <a:schemeClr val="bg1"/>
                  </a:solidFill>
                  <a:latin typeface="Heiti SC Light"/>
                  <a:ea typeface="Heiti SC Light"/>
                  <a:cs typeface="Heiti SC Light"/>
                </a:rPr>
                <a:t>項</a:t>
              </a:r>
              <a:endParaRPr lang="en-US" altLang="zh-CN" sz="2000" b="1" dirty="0">
                <a:solidFill>
                  <a:schemeClr val="bg1"/>
                </a:solidFill>
                <a:latin typeface="Heiti SC Light"/>
                <a:ea typeface="Heiti SC Light"/>
                <a:cs typeface="Heiti SC Light"/>
              </a:endParaRPr>
            </a:p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Heiti SC Light"/>
                  <a:ea typeface="Heiti SC Light"/>
                  <a:cs typeface="Heiti SC Light"/>
                </a:rPr>
                <a:t>與會</a:t>
              </a:r>
              <a:r>
                <a:rPr lang="en-US" altLang="zh-CN" sz="2000" b="1" dirty="0">
                  <a:solidFill>
                    <a:schemeClr val="bg1"/>
                  </a:solidFill>
                  <a:latin typeface="Heiti SC Light"/>
                  <a:ea typeface="Heiti SC Light"/>
                  <a:cs typeface="Heiti SC Light"/>
                </a:rPr>
                <a:t>/</a:t>
              </a:r>
              <a:r>
                <a:rPr lang="zh-CN" altLang="en-US" sz="2000" b="1" dirty="0">
                  <a:solidFill>
                    <a:schemeClr val="bg1"/>
                  </a:solidFill>
                  <a:latin typeface="Heiti SC Light"/>
                  <a:ea typeface="Heiti SC Light"/>
                  <a:cs typeface="Heiti SC Light"/>
                </a:rPr>
                <a:t>入場 </a:t>
              </a:r>
              <a:r>
                <a:rPr lang="en-US" altLang="zh-CN" sz="2000" b="1" dirty="0">
                  <a:solidFill>
                    <a:schemeClr val="bg1"/>
                  </a:solidFill>
                  <a:latin typeface="Heiti SC Light"/>
                  <a:ea typeface="Heiti SC Light"/>
                  <a:cs typeface="Heiti SC Light"/>
                </a:rPr>
                <a:t>120.8</a:t>
              </a:r>
              <a:r>
                <a:rPr lang="zh-CN" altLang="en-US" sz="2000" b="1" dirty="0">
                  <a:solidFill>
                    <a:schemeClr val="bg1"/>
                  </a:solidFill>
                  <a:latin typeface="Heiti SC Light"/>
                  <a:ea typeface="Heiti SC Light"/>
                  <a:cs typeface="Heiti SC Light"/>
                </a:rPr>
                <a:t>萬人次</a:t>
              </a:r>
              <a:endParaRPr lang="en-US" sz="2000" b="1" dirty="0">
                <a:solidFill>
                  <a:schemeClr val="bg1"/>
                </a:solidFill>
                <a:latin typeface="Heiti SC Light"/>
                <a:ea typeface="Heiti SC Light"/>
                <a:cs typeface="Heiti SC Light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BA554E76-FE14-44D6-97EA-63CCC6BA90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9872" y="1956906"/>
            <a:ext cx="1924051" cy="193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6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0ED4D78-5301-4663-BB41-B011CA413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9151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 smtClean="0">
                <a:solidFill>
                  <a:srgbClr val="FFC000"/>
                </a:solidFill>
              </a:rPr>
              <a:t>智</a:t>
            </a:r>
            <a:r>
              <a:rPr lang="zh-TW" altLang="en-US" dirty="0" smtClean="0">
                <a:solidFill>
                  <a:srgbClr val="FFC000"/>
                </a:solidFill>
              </a:rPr>
              <a:t>遊</a:t>
            </a:r>
            <a:r>
              <a:rPr lang="zh-CN" altLang="en-US" dirty="0" smtClean="0"/>
              <a:t>澳門 </a:t>
            </a:r>
            <a:r>
              <a:rPr lang="zh-CN" altLang="en-US" dirty="0"/>
              <a:t>客從何來？</a:t>
            </a:r>
            <a:endParaRPr lang="zh-CN" altLang="en-US" dirty="0">
              <a:solidFill>
                <a:srgbClr val="FFC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02B569C-A71E-4B5F-8BC2-49A18632F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080" y="1871661"/>
            <a:ext cx="9739444" cy="463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4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0ED4D78-5301-4663-BB41-B011CA413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9151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 smtClean="0">
                <a:solidFill>
                  <a:srgbClr val="FFC000"/>
                </a:solidFill>
              </a:rPr>
              <a:t>智</a:t>
            </a:r>
            <a:r>
              <a:rPr lang="zh-TW" altLang="en-US" dirty="0" smtClean="0">
                <a:solidFill>
                  <a:srgbClr val="FFC000"/>
                </a:solidFill>
              </a:rPr>
              <a:t>遊</a:t>
            </a:r>
            <a:r>
              <a:rPr lang="zh-CN" altLang="en-US" dirty="0" smtClean="0"/>
              <a:t>澳門 </a:t>
            </a:r>
            <a:r>
              <a:rPr lang="zh-CN" altLang="en-US" dirty="0"/>
              <a:t>客從何來？</a:t>
            </a:r>
            <a:endParaRPr lang="zh-CN" altLang="en-US" dirty="0">
              <a:solidFill>
                <a:srgbClr val="FFC000"/>
              </a:solidFill>
            </a:endParaRPr>
          </a:p>
        </p:txBody>
      </p:sp>
      <p:graphicFrame>
        <p:nvGraphicFramePr>
          <p:cNvPr id="28" name="圖表 3">
            <a:extLst>
              <a:ext uri="{FF2B5EF4-FFF2-40B4-BE49-F238E27FC236}">
                <a16:creationId xmlns="" xmlns:a16="http://schemas.microsoft.com/office/drawing/2014/main" id="{00000000-0008-0000-0100-000004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747520" y="1741107"/>
          <a:ext cx="8981440" cy="4662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Rectangle 1">
            <a:extLst>
              <a:ext uri="{FF2B5EF4-FFF2-40B4-BE49-F238E27FC236}">
                <a16:creationId xmlns="" xmlns:a16="http://schemas.microsoft.com/office/drawing/2014/main" id="{8C1AF82E-1A81-4B2E-AB52-B8E392BC6114}"/>
              </a:ext>
            </a:extLst>
          </p:cNvPr>
          <p:cNvSpPr/>
          <p:nvPr/>
        </p:nvSpPr>
        <p:spPr>
          <a:xfrm>
            <a:off x="142240" y="5335587"/>
            <a:ext cx="12191999" cy="72224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數據從何採集？數據如何體現智慧？</a:t>
            </a:r>
            <a:endParaRPr lang="en-US" altLang="zh-CN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599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0ED4D78-5301-4663-BB41-B011CA413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>
                <a:solidFill>
                  <a:srgbClr val="FFC000"/>
                </a:solidFill>
              </a:rPr>
              <a:t>匯</a:t>
            </a:r>
            <a:r>
              <a:rPr lang="zh-CN" altLang="en-US" dirty="0"/>
              <a:t>集人氣、</a:t>
            </a:r>
            <a:r>
              <a:rPr lang="zh-CN" altLang="en-US" dirty="0">
                <a:solidFill>
                  <a:srgbClr val="FFC000"/>
                </a:solidFill>
              </a:rPr>
              <a:t>展</a:t>
            </a:r>
            <a:r>
              <a:rPr lang="zh-CN" altLang="en-US" dirty="0"/>
              <a:t>現實力、</a:t>
            </a:r>
            <a:r>
              <a:rPr lang="zh-CN" altLang="en-US" dirty="0">
                <a:solidFill>
                  <a:srgbClr val="FFC000"/>
                </a:solidFill>
              </a:rPr>
              <a:t>天下</a:t>
            </a:r>
            <a:r>
              <a:rPr lang="zh-CN" altLang="en-US" dirty="0"/>
              <a:t>聚焦</a:t>
            </a:r>
            <a:endParaRPr lang="zh-CN" altLang="en-US" dirty="0">
              <a:solidFill>
                <a:srgbClr val="FFC000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7DD09BB7-17F1-413D-B02E-8A021136C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96047"/>
            <a:ext cx="5720080" cy="475715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ED8C62C3-CE18-436C-A24C-C970F9958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08" y="1796046"/>
            <a:ext cx="5563451" cy="4757154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="" xmlns:a16="http://schemas.microsoft.com/office/drawing/2014/main" id="{F8397865-153F-4E9D-9A00-CE7DD25944BF}"/>
              </a:ext>
            </a:extLst>
          </p:cNvPr>
          <p:cNvSpPr txBox="1"/>
          <p:nvPr/>
        </p:nvSpPr>
        <p:spPr>
          <a:xfrm>
            <a:off x="0" y="5292107"/>
            <a:ext cx="12192000" cy="132343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Helvetica" panose="020B0604020202020204" pitchFamily="34" charset="0"/>
              </a:rPr>
              <a:t>會展業是吸引新遊客，保持舊朋友的</a:t>
            </a:r>
            <a:r>
              <a:rPr lang="zh-CN" altLang="en-US" sz="40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Helvetica" panose="020B0604020202020204" pitchFamily="34" charset="0"/>
              </a:rPr>
              <a:t>最佳渠道</a:t>
            </a:r>
            <a:r>
              <a:rPr lang="zh-CN" altLang="en-US" sz="4000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Helvetica" panose="020B0604020202020204" pitchFamily="34" charset="0"/>
              </a:rPr>
              <a:t>！</a:t>
            </a:r>
            <a:endParaRPr lang="en-US" altLang="zh-CN" sz="4000" dirty="0">
              <a:solidFill>
                <a:srgbClr val="FFC00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Helvetica" panose="020B0604020202020204" pitchFamily="34" charset="0"/>
            </a:endParaRPr>
          </a:p>
          <a:p>
            <a:pPr algn="ctr"/>
            <a:r>
              <a:rPr lang="zh-CN" altLang="en-US" sz="4000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Helvetica" panose="020B0604020202020204" pitchFamily="34" charset="0"/>
              </a:rPr>
              <a:t>匯聚八方來客，讓世界關注澳門！</a:t>
            </a:r>
            <a:endParaRPr lang="en-US" altLang="zh-HK" sz="4000" dirty="0">
              <a:solidFill>
                <a:srgbClr val="FFC00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36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AC4FD485-51C8-4A8D-8794-F62F14ACE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124" y="1703433"/>
            <a:ext cx="5969876" cy="24384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415C387B-D5E7-46ED-8971-B0831B019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3230"/>
            <a:ext cx="6096000" cy="24384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EEDBCB6-84E2-4558-9907-4A7D003B2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9151"/>
          </a:xfrm>
        </p:spPr>
        <p:txBody>
          <a:bodyPr/>
          <a:lstStyle/>
          <a:p>
            <a:pPr algn="ctr"/>
            <a:r>
              <a:rPr lang="zh-CN" altLang="en-US" dirty="0"/>
              <a:t>招才引智、集思廣益、感知澳門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0584"/>
            <a:ext cx="6096000" cy="2438400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="" xmlns:a16="http://schemas.microsoft.com/office/drawing/2014/main" id="{29716F41-3EB2-4A9E-A0FA-D4F9E8A89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2124" y="4270991"/>
            <a:ext cx="5969876" cy="2417993"/>
          </a:xfrm>
          <a:prstGeom prst="rect">
            <a:avLst/>
          </a:prstGeom>
        </p:spPr>
      </p:pic>
      <p:sp>
        <p:nvSpPr>
          <p:cNvPr id="13" name="文本框 15">
            <a:extLst>
              <a:ext uri="{FF2B5EF4-FFF2-40B4-BE49-F238E27FC236}">
                <a16:creationId xmlns="" xmlns:a16="http://schemas.microsoft.com/office/drawing/2014/main" id="{26ECDDDE-FAFE-4B11-9A8F-4372B87D3BC9}"/>
              </a:ext>
            </a:extLst>
          </p:cNvPr>
          <p:cNvSpPr txBox="1"/>
          <p:nvPr/>
        </p:nvSpPr>
        <p:spPr>
          <a:xfrm>
            <a:off x="6080234" y="4270991"/>
            <a:ext cx="6253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</a:rPr>
              <a:t>IJCAJ 2019</a:t>
            </a:r>
          </a:p>
          <a:p>
            <a:pPr algn="ctr"/>
            <a:r>
              <a:rPr lang="en-US" altLang="zh-CN" sz="2400" b="1" dirty="0">
                <a:solidFill>
                  <a:srgbClr val="FF0000"/>
                </a:solidFill>
              </a:rPr>
              <a:t>University of Macau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="" xmlns:a16="http://schemas.microsoft.com/office/drawing/2014/main" id="{A1BBE810-26DF-402A-B358-7742143E4908}"/>
              </a:ext>
            </a:extLst>
          </p:cNvPr>
          <p:cNvSpPr txBox="1"/>
          <p:nvPr/>
        </p:nvSpPr>
        <p:spPr>
          <a:xfrm>
            <a:off x="0" y="5139731"/>
            <a:ext cx="12192000" cy="156966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IJCAI</a:t>
            </a:r>
            <a:r>
              <a:rPr lang="zh-CN" altLang="en-US" dirty="0"/>
              <a:t>始於</a:t>
            </a:r>
            <a:r>
              <a:rPr lang="en-US" altLang="zh-CN" dirty="0"/>
              <a:t>1969</a:t>
            </a:r>
            <a:r>
              <a:rPr lang="zh-CN" altLang="en-US" dirty="0"/>
              <a:t>年，人工智能領域的頂級學術會議，</a:t>
            </a:r>
            <a:endParaRPr lang="en-US" altLang="zh-CN" dirty="0"/>
          </a:p>
          <a:p>
            <a:r>
              <a:rPr lang="en-US" altLang="zh-CN" dirty="0">
                <a:solidFill>
                  <a:srgbClr val="FFC000"/>
                </a:solidFill>
              </a:rPr>
              <a:t>42</a:t>
            </a:r>
            <a:r>
              <a:rPr lang="zh-CN" altLang="en-US" dirty="0">
                <a:solidFill>
                  <a:srgbClr val="FFC000"/>
                </a:solidFill>
              </a:rPr>
              <a:t>個</a:t>
            </a:r>
            <a:r>
              <a:rPr lang="zh-CN" altLang="en-US" dirty="0"/>
              <a:t>贊助商：騰訊、阿里、 京東、美圖 、滴滴、百度、</a:t>
            </a:r>
            <a:r>
              <a:rPr lang="en-US" altLang="zh-CN" dirty="0"/>
              <a:t>Facebook</a:t>
            </a:r>
            <a:r>
              <a:rPr lang="zh-CN" altLang="en-US" dirty="0"/>
              <a:t>、</a:t>
            </a:r>
            <a:r>
              <a:rPr lang="en-US" altLang="zh-CN" dirty="0"/>
              <a:t>Microsoft</a:t>
            </a:r>
            <a:r>
              <a:rPr lang="zh-CN" altLang="en-US" dirty="0"/>
              <a:t>等</a:t>
            </a:r>
            <a:endParaRPr lang="en-US" altLang="zh-CN" dirty="0"/>
          </a:p>
          <a:p>
            <a:r>
              <a:rPr lang="zh-CN" altLang="en-US" dirty="0"/>
              <a:t>贊助金額近</a:t>
            </a:r>
            <a:r>
              <a:rPr lang="en-US" altLang="zh-CN" dirty="0">
                <a:solidFill>
                  <a:srgbClr val="FFC000"/>
                </a:solidFill>
              </a:rPr>
              <a:t>500</a:t>
            </a:r>
            <a:r>
              <a:rPr lang="zh-CN" altLang="en-US" dirty="0">
                <a:solidFill>
                  <a:srgbClr val="FFC000"/>
                </a:solidFill>
              </a:rPr>
              <a:t>萬</a:t>
            </a:r>
            <a:r>
              <a:rPr lang="zh-CN" altLang="en-US" dirty="0"/>
              <a:t>人民幣，註冊人數</a:t>
            </a:r>
            <a:r>
              <a:rPr lang="en-US" altLang="zh-CN" dirty="0" smtClean="0">
                <a:solidFill>
                  <a:srgbClr val="FFC000"/>
                </a:solidFill>
              </a:rPr>
              <a:t>2</a:t>
            </a:r>
            <a:r>
              <a:rPr lang="en-US" altLang="zh-TW" dirty="0" smtClean="0">
                <a:solidFill>
                  <a:srgbClr val="FFC000"/>
                </a:solidFill>
              </a:rPr>
              <a:t>,</a:t>
            </a:r>
            <a:r>
              <a:rPr lang="en-US" altLang="zh-CN" dirty="0" smtClean="0">
                <a:solidFill>
                  <a:srgbClr val="FFC000"/>
                </a:solidFill>
              </a:rPr>
              <a:t>087</a:t>
            </a:r>
            <a:r>
              <a:rPr lang="zh-CN" altLang="en-US" dirty="0">
                <a:solidFill>
                  <a:srgbClr val="FFC000"/>
                </a:solidFill>
              </a:rPr>
              <a:t>人</a:t>
            </a:r>
            <a:endParaRPr lang="en-US" altLang="zh-CN" dirty="0">
              <a:solidFill>
                <a:srgbClr val="FFC000"/>
              </a:solidFill>
            </a:endParaRPr>
          </a:p>
          <a:p>
            <a:r>
              <a:rPr lang="zh-CN" altLang="en-US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Helvetica" panose="020B0604020202020204" pitchFamily="34" charset="0"/>
              </a:rPr>
              <a:t>吸引高端客源，</a:t>
            </a:r>
            <a:r>
              <a:rPr lang="zh-CN" altLang="en-US" dirty="0" smtClean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Helvetica" panose="020B0604020202020204" pitchFamily="34" charset="0"/>
              </a:rPr>
              <a:t>精</a:t>
            </a:r>
            <a:r>
              <a:rPr lang="zh-TW" altLang="en-US" dirty="0" smtClean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Helvetica" panose="020B0604020202020204" pitchFamily="34" charset="0"/>
              </a:rPr>
              <a:t>準</a:t>
            </a:r>
            <a:r>
              <a:rPr lang="zh-CN" altLang="en-US" dirty="0" smtClean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Helvetica" panose="020B0604020202020204" pitchFamily="34" charset="0"/>
              </a:rPr>
              <a:t>營</a:t>
            </a:r>
            <a:r>
              <a:rPr lang="zh-CN" altLang="en-US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Helvetica" panose="020B0604020202020204" pitchFamily="34" charset="0"/>
              </a:rPr>
              <a:t>銷，讓澳門走向世界！</a:t>
            </a:r>
            <a:endParaRPr lang="en-US" altLang="zh-HK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1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0ED4D78-5301-4663-BB41-B011CA413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會展天下：如何讓參會人員</a:t>
            </a:r>
            <a:r>
              <a:rPr lang="zh-CN" altLang="en-US" dirty="0">
                <a:solidFill>
                  <a:srgbClr val="FFC000"/>
                </a:solidFill>
              </a:rPr>
              <a:t>智遊、重遊</a:t>
            </a:r>
            <a:r>
              <a:rPr lang="zh-CN" altLang="en-US" dirty="0"/>
              <a:t>？</a:t>
            </a:r>
          </a:p>
        </p:txBody>
      </p:sp>
      <p:sp>
        <p:nvSpPr>
          <p:cNvPr id="3" name="Rectangle 16">
            <a:extLst>
              <a:ext uri="{FF2B5EF4-FFF2-40B4-BE49-F238E27FC236}">
                <a16:creationId xmlns="" xmlns:a16="http://schemas.microsoft.com/office/drawing/2014/main" id="{27BD1F96-EF19-46FE-BC73-B0C656930F3B}"/>
              </a:ext>
            </a:extLst>
          </p:cNvPr>
          <p:cNvSpPr/>
          <p:nvPr/>
        </p:nvSpPr>
        <p:spPr>
          <a:xfrm>
            <a:off x="554550" y="3822309"/>
            <a:ext cx="110177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0099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新技術</a:t>
            </a:r>
            <a:r>
              <a:rPr lang="zh-CN" altLang="en-US" sz="4000" b="1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驅動</a:t>
            </a:r>
            <a:endParaRPr lang="en-US" sz="4000" b="1" dirty="0">
              <a:solidFill>
                <a:srgbClr val="C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grpSp>
        <p:nvGrpSpPr>
          <p:cNvPr id="5" name="Group 20">
            <a:extLst>
              <a:ext uri="{FF2B5EF4-FFF2-40B4-BE49-F238E27FC236}">
                <a16:creationId xmlns="" xmlns:a16="http://schemas.microsoft.com/office/drawing/2014/main" id="{F2BEC64F-36B2-4690-9676-B95845D1F315}"/>
              </a:ext>
            </a:extLst>
          </p:cNvPr>
          <p:cNvGrpSpPr/>
          <p:nvPr/>
        </p:nvGrpSpPr>
        <p:grpSpPr>
          <a:xfrm>
            <a:off x="692169" y="4554736"/>
            <a:ext cx="11017754" cy="2054970"/>
            <a:chOff x="526846" y="4223806"/>
            <a:chExt cx="11017754" cy="2054970"/>
          </a:xfrm>
        </p:grpSpPr>
        <p:sp>
          <p:nvSpPr>
            <p:cNvPr id="6" name="Rectangle 15">
              <a:extLst>
                <a:ext uri="{FF2B5EF4-FFF2-40B4-BE49-F238E27FC236}">
                  <a16:creationId xmlns="" xmlns:a16="http://schemas.microsoft.com/office/drawing/2014/main" id="{C899D6EA-53C9-4949-A7C9-E08D9C5A0B22}"/>
                </a:ext>
              </a:extLst>
            </p:cNvPr>
            <p:cNvSpPr/>
            <p:nvPr/>
          </p:nvSpPr>
          <p:spPr>
            <a:xfrm>
              <a:off x="526846" y="4223806"/>
              <a:ext cx="11017754" cy="2054970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3">
              <a:extLst>
                <a:ext uri="{FF2B5EF4-FFF2-40B4-BE49-F238E27FC236}">
                  <a16:creationId xmlns="" xmlns:a16="http://schemas.microsoft.com/office/drawing/2014/main" id="{EF8C488F-7BC8-4D70-8181-ED1927911C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306" y="4339914"/>
              <a:ext cx="2553424" cy="1335187"/>
            </a:xfrm>
            <a:prstGeom prst="rect">
              <a:avLst/>
            </a:prstGeom>
          </p:spPr>
        </p:pic>
        <p:pic>
          <p:nvPicPr>
            <p:cNvPr id="8" name="Picture 6">
              <a:extLst>
                <a:ext uri="{FF2B5EF4-FFF2-40B4-BE49-F238E27FC236}">
                  <a16:creationId xmlns="" xmlns:a16="http://schemas.microsoft.com/office/drawing/2014/main" id="{2868A7C9-1E2B-4AC7-A4E7-E9916FCA8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4698" y="4420723"/>
              <a:ext cx="2662428" cy="125437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A12C9858-1ACE-47FD-B555-2D774CC88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2330" y="4320251"/>
              <a:ext cx="2386614" cy="1445120"/>
            </a:xfrm>
            <a:prstGeom prst="rect">
              <a:avLst/>
            </a:prstGeom>
          </p:spPr>
        </p:pic>
        <p:sp>
          <p:nvSpPr>
            <p:cNvPr id="10" name="TextBox 10">
              <a:extLst>
                <a:ext uri="{FF2B5EF4-FFF2-40B4-BE49-F238E27FC236}">
                  <a16:creationId xmlns="" xmlns:a16="http://schemas.microsoft.com/office/drawing/2014/main" id="{BB9DA36C-47BF-44CA-BA51-A727B8A4B190}"/>
                </a:ext>
              </a:extLst>
            </p:cNvPr>
            <p:cNvSpPr txBox="1"/>
            <p:nvPr/>
          </p:nvSpPr>
          <p:spPr>
            <a:xfrm>
              <a:off x="9027950" y="5721696"/>
              <a:ext cx="2328011" cy="461665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大數據</a:t>
              </a:r>
              <a:endParaRPr lang="zh-HK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1" name="Picture 11">
              <a:extLst>
                <a:ext uri="{FF2B5EF4-FFF2-40B4-BE49-F238E27FC236}">
                  <a16:creationId xmlns="" xmlns:a16="http://schemas.microsoft.com/office/drawing/2014/main" id="{3F595F4E-B924-471A-A405-2741955DC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27951" y="4470563"/>
              <a:ext cx="2328011" cy="1055902"/>
            </a:xfrm>
            <a:prstGeom prst="rect">
              <a:avLst/>
            </a:prstGeom>
          </p:spPr>
        </p:pic>
        <p:sp>
          <p:nvSpPr>
            <p:cNvPr id="12" name="TextBox 17">
              <a:extLst>
                <a:ext uri="{FF2B5EF4-FFF2-40B4-BE49-F238E27FC236}">
                  <a16:creationId xmlns="" xmlns:a16="http://schemas.microsoft.com/office/drawing/2014/main" id="{596087AC-8F09-41AC-B93A-34D3BD4506EC}"/>
                </a:ext>
              </a:extLst>
            </p:cNvPr>
            <p:cNvSpPr txBox="1"/>
            <p:nvPr/>
          </p:nvSpPr>
          <p:spPr>
            <a:xfrm>
              <a:off x="6390933" y="5739543"/>
              <a:ext cx="2328011" cy="461665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雲計算</a:t>
              </a:r>
              <a:endParaRPr lang="zh-HK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TextBox 18">
              <a:extLst>
                <a:ext uri="{FF2B5EF4-FFF2-40B4-BE49-F238E27FC236}">
                  <a16:creationId xmlns="" xmlns:a16="http://schemas.microsoft.com/office/drawing/2014/main" id="{C376132D-EC35-4B4B-881E-0D01EA72E7A3}"/>
                </a:ext>
              </a:extLst>
            </p:cNvPr>
            <p:cNvSpPr txBox="1"/>
            <p:nvPr/>
          </p:nvSpPr>
          <p:spPr>
            <a:xfrm>
              <a:off x="3597525" y="5735843"/>
              <a:ext cx="2328011" cy="461665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物聯網</a:t>
              </a:r>
              <a:endParaRPr lang="zh-HK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TextBox 19">
              <a:extLst>
                <a:ext uri="{FF2B5EF4-FFF2-40B4-BE49-F238E27FC236}">
                  <a16:creationId xmlns="" xmlns:a16="http://schemas.microsoft.com/office/drawing/2014/main" id="{BB72700A-69CE-44EE-AF58-5A4453E97C4D}"/>
                </a:ext>
              </a:extLst>
            </p:cNvPr>
            <p:cNvSpPr txBox="1"/>
            <p:nvPr/>
          </p:nvSpPr>
          <p:spPr>
            <a:xfrm>
              <a:off x="804117" y="5721695"/>
              <a:ext cx="2328011" cy="461665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互聯網</a:t>
              </a:r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endParaRPr lang="zh-HK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Rectangle 8">
            <a:extLst>
              <a:ext uri="{FF2B5EF4-FFF2-40B4-BE49-F238E27FC236}">
                <a16:creationId xmlns="" xmlns:a16="http://schemas.microsoft.com/office/drawing/2014/main" id="{F0D83ACF-0783-4AD8-A089-67362D06987C}"/>
              </a:ext>
            </a:extLst>
          </p:cNvPr>
          <p:cNvSpPr/>
          <p:nvPr/>
        </p:nvSpPr>
        <p:spPr>
          <a:xfrm>
            <a:off x="692169" y="1646845"/>
            <a:ext cx="1101775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altLang="zh-CN" sz="26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wifi</a:t>
            </a:r>
            <a:r>
              <a:rPr lang="zh-CN" altLang="en-US" sz="2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是否全城覆蓋？移動支付是否便捷？交通是否便捷？是否容易叫車？是否方便求助？能否體現美食之都？</a:t>
            </a:r>
            <a:endParaRPr lang="en-US" altLang="zh-CN" sz="2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zh-CN" altLang="en-US" sz="2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</a:t>
            </a:r>
            <a:r>
              <a:rPr lang="zh-CN" altLang="en-US" sz="2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否定</a:t>
            </a:r>
            <a:r>
              <a:rPr lang="zh-TW" altLang="en-US" sz="2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</a:t>
            </a:r>
            <a:r>
              <a:rPr lang="zh-CN" altLang="en-US" sz="2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短期</a:t>
            </a:r>
            <a:r>
              <a:rPr lang="zh-CN" altLang="en-US" sz="2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線路？能否按需推薦？能否搜集遊客資訊後期進行分析？</a:t>
            </a:r>
            <a:endParaRPr lang="en-US" altLang="zh-CN" sz="2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zh-CN" altLang="en-US" sz="2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能否定期智能推送？能否讓人念念不忘、來了再來？</a:t>
            </a:r>
            <a:endParaRPr lang="zh-HK" altLang="en-US" sz="2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827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1C81E24-7F6B-4D87-85A4-FC4FC9A5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9151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數據協助</a:t>
            </a:r>
            <a:r>
              <a:rPr lang="zh-CN" altLang="en-US" dirty="0"/>
              <a:t>我們更好</a:t>
            </a:r>
            <a:r>
              <a:rPr lang="zh-CN" altLang="en-US" dirty="0">
                <a:solidFill>
                  <a:srgbClr val="FFC000"/>
                </a:solidFill>
              </a:rPr>
              <a:t>理解城市</a:t>
            </a:r>
            <a:r>
              <a:rPr lang="zh-CN" altLang="en-US" dirty="0"/>
              <a:t>、更好</a:t>
            </a:r>
            <a:r>
              <a:rPr lang="zh-CN" altLang="en-US" dirty="0">
                <a:solidFill>
                  <a:srgbClr val="FFC000"/>
                </a:solidFill>
              </a:rPr>
              <a:t>服務遊客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0773970-63A5-4BD1-ABF1-3088049D0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80" y="1574276"/>
            <a:ext cx="5074920" cy="26097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65E6862C-441F-49C4-9DED-574089024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640" y="1569457"/>
            <a:ext cx="5074920" cy="26194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7688EB-8FFF-47BD-8B29-ED94D9151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480" y="4307839"/>
            <a:ext cx="5074920" cy="255015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08F7794B-128F-4614-8EE5-8FE5E5FB0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6640" y="4307838"/>
            <a:ext cx="5074920" cy="255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409D93A-2477-48F4-B253-91B6741C8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FFC000"/>
                </a:solidFill>
              </a:rPr>
              <a:t>思考問題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="" xmlns:a16="http://schemas.microsoft.com/office/drawing/2014/main" id="{F0D83ACF-0783-4AD8-A089-67362D06987C}"/>
              </a:ext>
            </a:extLst>
          </p:cNvPr>
          <p:cNvSpPr/>
          <p:nvPr/>
        </p:nvSpPr>
        <p:spPr>
          <a:xfrm>
            <a:off x="437754" y="1652054"/>
            <a:ext cx="1158152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體現澳門的城市特色和價值，實現智遊澳門，會展天下！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加強旅遊規劃、開發更多景點，構建創意城市網路！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為短期逗留客人提供細緻服務，為長期逗留客人提供深度旅行選擇！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客人離開澳門後，需要繼續維持客戶關係，加深良好印象，智慧營銷！</a:t>
            </a:r>
            <a:endParaRPr lang="zh-HK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="" xmlns:a16="http://schemas.microsoft.com/office/drawing/2014/main" id="{9F983B9A-898E-4E61-8044-4C0C6D746146}"/>
              </a:ext>
            </a:extLst>
          </p:cNvPr>
          <p:cNvSpPr txBox="1"/>
          <p:nvPr/>
        </p:nvSpPr>
        <p:spPr>
          <a:xfrm>
            <a:off x="0" y="5269263"/>
            <a:ext cx="12192000" cy="132343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智遊</a:t>
            </a:r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澳門：居者忘老、寓者忘歸、遊者忘倦</a:t>
            </a:r>
            <a:endParaRPr lang="en-US" altLang="zh-CN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0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lvetica" panose="020B0604020202020204" pitchFamily="34" charset="0"/>
              </a:rPr>
              <a:t>會展</a:t>
            </a:r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lvetica" panose="020B0604020202020204" pitchFamily="34" charset="0"/>
              </a:rPr>
              <a:t>天下：線上線下、精準推介、跨界融合</a:t>
            </a:r>
            <a:endParaRPr lang="en-US" altLang="zh-HK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07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"/>
          <p:cNvSpPr>
            <a:spLocks noChangeArrowheads="1"/>
          </p:cNvSpPr>
          <p:nvPr/>
        </p:nvSpPr>
        <p:spPr bwMode="auto">
          <a:xfrm>
            <a:off x="8037868" y="1978819"/>
            <a:ext cx="3794755" cy="684212"/>
          </a:xfrm>
          <a:prstGeom prst="rect">
            <a:avLst/>
          </a:prstGeom>
          <a:solidFill>
            <a:srgbClr val="519CD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altLang="en-US">
              <a:solidFill>
                <a:srgbClr val="FFFFFF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澳門的</a:t>
            </a:r>
            <a:r>
              <a:rPr lang="zh-CN" altLang="en-US" dirty="0">
                <a:solidFill>
                  <a:srgbClr val="FFC000"/>
                </a:solidFill>
              </a:rPr>
              <a:t>定位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矩形 1"/>
          <p:cNvSpPr>
            <a:spLocks noChangeArrowheads="1"/>
          </p:cNvSpPr>
          <p:nvPr/>
        </p:nvSpPr>
        <p:spPr bwMode="auto">
          <a:xfrm>
            <a:off x="304800" y="1982788"/>
            <a:ext cx="3794755" cy="684212"/>
          </a:xfrm>
          <a:prstGeom prst="rect">
            <a:avLst/>
          </a:prstGeom>
          <a:solidFill>
            <a:srgbClr val="519CD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altLang="en-US">
              <a:solidFill>
                <a:srgbClr val="FFFFFF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4171334" y="1978819"/>
            <a:ext cx="3794755" cy="692150"/>
          </a:xfrm>
          <a:prstGeom prst="rect">
            <a:avLst/>
          </a:prstGeom>
          <a:solidFill>
            <a:srgbClr val="E8B16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altLang="en-US">
              <a:solidFill>
                <a:srgbClr val="FFFFFF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pic>
        <p:nvPicPr>
          <p:cNvPr id="6" name="Picture 10" descr="C:\Users\Jonahs\Dropbox\Projects SCOTT\MEET Windows Azure\source\Background\tile-icon-netwo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008" y="2075393"/>
            <a:ext cx="5857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Jonahs\Dropbox\Projects SCOTT\MEET Windows Azure\source\Background\tile-icon-CD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24" y="1978819"/>
            <a:ext cx="6381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jonahs\Documents\Dropbox\Projects SCOTT\MEET Windows Azure\source\Background\Service-Icon-V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99" y="2072481"/>
            <a:ext cx="496887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15"/>
          <p:cNvSpPr>
            <a:spLocks noChangeArrowheads="1"/>
          </p:cNvSpPr>
          <p:nvPr/>
        </p:nvSpPr>
        <p:spPr bwMode="auto">
          <a:xfrm>
            <a:off x="1459076" y="2078037"/>
            <a:ext cx="14540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一中心</a:t>
            </a:r>
          </a:p>
        </p:txBody>
      </p:sp>
      <p:sp>
        <p:nvSpPr>
          <p:cNvPr id="10" name="文本框 16"/>
          <p:cNvSpPr>
            <a:spLocks noChangeArrowheads="1"/>
          </p:cNvSpPr>
          <p:nvPr/>
        </p:nvSpPr>
        <p:spPr bwMode="auto">
          <a:xfrm>
            <a:off x="5372689" y="2072481"/>
            <a:ext cx="13508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一平台</a:t>
            </a:r>
            <a:endParaRPr lang="zh-CN" altLang="en-US" sz="2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0" y="2762249"/>
            <a:ext cx="3790595" cy="28716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334" y="2756693"/>
            <a:ext cx="3794755" cy="28771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867" y="2753785"/>
            <a:ext cx="3794755" cy="2880096"/>
          </a:xfrm>
          <a:prstGeom prst="rect">
            <a:avLst/>
          </a:prstGeom>
        </p:spPr>
      </p:pic>
      <p:sp>
        <p:nvSpPr>
          <p:cNvPr id="20" name="文本框 16"/>
          <p:cNvSpPr>
            <a:spLocks noChangeArrowheads="1"/>
          </p:cNvSpPr>
          <p:nvPr/>
        </p:nvSpPr>
        <p:spPr bwMode="auto">
          <a:xfrm>
            <a:off x="9173164" y="2059315"/>
            <a:ext cx="13508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一基地</a:t>
            </a:r>
          </a:p>
        </p:txBody>
      </p:sp>
      <p:sp>
        <p:nvSpPr>
          <p:cNvPr id="21" name="TextBox 5">
            <a:extLst>
              <a:ext uri="{FF2B5EF4-FFF2-40B4-BE49-F238E27FC236}">
                <a16:creationId xmlns="" xmlns:a16="http://schemas.microsoft.com/office/drawing/2014/main" id="{CE496F91-21A9-47E7-BA57-231993238A19}"/>
              </a:ext>
            </a:extLst>
          </p:cNvPr>
          <p:cNvSpPr txBox="1"/>
          <p:nvPr/>
        </p:nvSpPr>
        <p:spPr>
          <a:xfrm>
            <a:off x="304800" y="5729130"/>
            <a:ext cx="11527822" cy="523220"/>
          </a:xfrm>
          <a:prstGeom prst="rect">
            <a:avLst/>
          </a:prstGeom>
          <a:solidFill>
            <a:srgbClr val="EC9534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世界旅遊休閒中心、中葡國家商貿服務</a:t>
            </a:r>
            <a:r>
              <a:rPr lang="zh-CN" altLang="en-US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平台、多元文化交流合作基地</a:t>
            </a:r>
            <a:endParaRPr lang="en-US" altLang="zh-TW" sz="2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589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8D0462E-E268-44E4-8E89-A3D910281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2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CDBCAFF-B779-470D-98A0-A7F196C9C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33040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感謝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聆聽</a:t>
            </a:r>
            <a:endParaRPr lang="en-US" altLang="zh-CN" dirty="0"/>
          </a:p>
        </p:txBody>
      </p:sp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F0D83ACF-0783-4AD8-A089-67362D06987C}"/>
              </a:ext>
            </a:extLst>
          </p:cNvPr>
          <p:cNvSpPr/>
          <p:nvPr/>
        </p:nvSpPr>
        <p:spPr>
          <a:xfrm>
            <a:off x="4032079" y="109331"/>
            <a:ext cx="7941260" cy="2852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旅遊</a:t>
            </a:r>
            <a:r>
              <a:rPr lang="zh-CN" altLang="en-US" sz="32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並非金錢的競賽，而是選擇的藝術！</a:t>
            </a:r>
            <a:endParaRPr lang="en-US" altLang="zh-CN" sz="32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會展</a:t>
            </a:r>
            <a:r>
              <a:rPr lang="zh-CN" altLang="en-US" sz="32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並非信息的羅列，而是機會的創造！</a:t>
            </a:r>
            <a:endParaRPr lang="en-US" altLang="zh-CN" sz="32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endParaRPr lang="zh-HK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46271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58075A73-4F73-4440-8AC6-B896F6EA0207}"/>
              </a:ext>
            </a:extLst>
          </p:cNvPr>
          <p:cNvSpPr txBox="1"/>
          <p:nvPr/>
        </p:nvSpPr>
        <p:spPr>
          <a:xfrm>
            <a:off x="1029104" y="3500243"/>
            <a:ext cx="4038218" cy="3038158"/>
          </a:xfrm>
          <a:prstGeom prst="rect">
            <a:avLst/>
          </a:prstGeom>
          <a:solidFill>
            <a:srgbClr val="F37B56"/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A9481702-D773-4618-BCBA-5B62E6247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601" y="4235570"/>
            <a:ext cx="1009291" cy="72426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FBFC0B40-549A-4744-9B96-F7A429124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946" y="3511310"/>
            <a:ext cx="1009291" cy="72426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8803001-1A1B-4CE8-8F95-7138ABF22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110" y="4235571"/>
            <a:ext cx="3070212" cy="230283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D01F559C-8410-4BBC-89B9-56CDAA5C2D0C}"/>
              </a:ext>
            </a:extLst>
          </p:cNvPr>
          <p:cNvSpPr/>
          <p:nvPr/>
        </p:nvSpPr>
        <p:spPr>
          <a:xfrm>
            <a:off x="1029104" y="443042"/>
            <a:ext cx="10142518" cy="3051668"/>
          </a:xfrm>
          <a:prstGeom prst="rect">
            <a:avLst/>
          </a:prstGeom>
          <a:solidFill>
            <a:srgbClr val="EC953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15970A92-9E1C-4793-86A3-FED0F9459537}"/>
              </a:ext>
            </a:extLst>
          </p:cNvPr>
          <p:cNvSpPr txBox="1"/>
          <p:nvPr/>
        </p:nvSpPr>
        <p:spPr>
          <a:xfrm>
            <a:off x="1505309" y="1424908"/>
            <a:ext cx="92216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會展中心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="" xmlns:a16="http://schemas.microsoft.com/office/drawing/2014/main" id="{27D78000-53F3-4F69-A302-D233B19D114F}"/>
              </a:ext>
            </a:extLst>
          </p:cNvPr>
          <p:cNvSpPr txBox="1"/>
          <p:nvPr/>
        </p:nvSpPr>
        <p:spPr>
          <a:xfrm>
            <a:off x="1449324" y="4517024"/>
            <a:ext cx="3512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旅遊平台</a:t>
            </a: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90ECBD06-D763-4F18-85E7-29B98A6E7A86}"/>
              </a:ext>
            </a:extLst>
          </p:cNvPr>
          <p:cNvSpPr/>
          <p:nvPr/>
        </p:nvSpPr>
        <p:spPr>
          <a:xfrm>
            <a:off x="5067291" y="3505777"/>
            <a:ext cx="6104300" cy="1962868"/>
          </a:xfrm>
          <a:prstGeom prst="rect">
            <a:avLst/>
          </a:prstGeom>
          <a:solidFill>
            <a:srgbClr val="30648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="" xmlns:a16="http://schemas.microsoft.com/office/drawing/2014/main" id="{E7089280-4415-428B-A005-B9DF3B32D186}"/>
              </a:ext>
            </a:extLst>
          </p:cNvPr>
          <p:cNvSpPr/>
          <p:nvPr/>
        </p:nvSpPr>
        <p:spPr>
          <a:xfrm>
            <a:off x="7622627" y="3516844"/>
            <a:ext cx="2888534" cy="1339241"/>
          </a:xfrm>
          <a:prstGeom prst="rect">
            <a:avLst/>
          </a:prstGeom>
          <a:solidFill>
            <a:srgbClr val="508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="" xmlns:a16="http://schemas.microsoft.com/office/drawing/2014/main" id="{7ED3ADE5-59D8-43AD-A2C8-1A2A80588DEF}"/>
              </a:ext>
            </a:extLst>
          </p:cNvPr>
          <p:cNvSpPr txBox="1"/>
          <p:nvPr/>
        </p:nvSpPr>
        <p:spPr>
          <a:xfrm>
            <a:off x="6450743" y="3944168"/>
            <a:ext cx="3512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美食基地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="" xmlns:a16="http://schemas.microsoft.com/office/drawing/2014/main" id="{12EBC5D6-6712-4393-9C06-845C29FE158B}"/>
              </a:ext>
            </a:extLst>
          </p:cNvPr>
          <p:cNvSpPr/>
          <p:nvPr/>
        </p:nvSpPr>
        <p:spPr>
          <a:xfrm>
            <a:off x="5067291" y="5479711"/>
            <a:ext cx="1519940" cy="1058689"/>
          </a:xfrm>
          <a:prstGeom prst="rect">
            <a:avLst/>
          </a:prstGeom>
          <a:solidFill>
            <a:srgbClr val="67A9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="" xmlns:a16="http://schemas.microsoft.com/office/drawing/2014/main" id="{5984A594-70B9-4DD9-9DB7-2E6E7B3EE64A}"/>
              </a:ext>
            </a:extLst>
          </p:cNvPr>
          <p:cNvSpPr/>
          <p:nvPr/>
        </p:nvSpPr>
        <p:spPr>
          <a:xfrm>
            <a:off x="6587231" y="5479711"/>
            <a:ext cx="4584360" cy="1058689"/>
          </a:xfrm>
          <a:prstGeom prst="rect">
            <a:avLst/>
          </a:prstGeom>
          <a:solidFill>
            <a:srgbClr val="308E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="" xmlns:a16="http://schemas.microsoft.com/office/drawing/2014/main" id="{BFBBB937-E9E8-42BA-9D02-3E3E7B79960F}"/>
              </a:ext>
            </a:extLst>
          </p:cNvPr>
          <p:cNvSpPr txBox="1"/>
          <p:nvPr/>
        </p:nvSpPr>
        <p:spPr>
          <a:xfrm>
            <a:off x="7420382" y="5479709"/>
            <a:ext cx="32930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智慧澳門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92" y="5479709"/>
            <a:ext cx="1507639" cy="105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EEDBCB6-84E2-4558-9907-4A7D003B2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9151"/>
          </a:xfrm>
        </p:spPr>
        <p:txBody>
          <a:bodyPr/>
          <a:lstStyle/>
          <a:p>
            <a:pPr algn="ctr"/>
            <a:r>
              <a:rPr lang="zh-CN" altLang="en-US" dirty="0"/>
              <a:t>為何</a:t>
            </a:r>
            <a:r>
              <a:rPr lang="zh-CN" altLang="en-US" dirty="0" smtClean="0">
                <a:solidFill>
                  <a:srgbClr val="FFC000"/>
                </a:solidFill>
              </a:rPr>
              <a:t>智</a:t>
            </a:r>
            <a:r>
              <a:rPr lang="zh-TW" altLang="en-US" dirty="0" smtClean="0">
                <a:solidFill>
                  <a:srgbClr val="FFC000"/>
                </a:solidFill>
              </a:rPr>
              <a:t>遊</a:t>
            </a:r>
            <a:r>
              <a:rPr lang="zh-CN" altLang="en-US" dirty="0" smtClean="0">
                <a:solidFill>
                  <a:srgbClr val="FFC000"/>
                </a:solidFill>
              </a:rPr>
              <a:t>？</a:t>
            </a:r>
            <a:endParaRPr lang="zh-CN" altLang="en-US" dirty="0">
              <a:solidFill>
                <a:srgbClr val="FFC000"/>
              </a:solidFill>
            </a:endParaRPr>
          </a:p>
        </p:txBody>
      </p:sp>
      <p:grpSp>
        <p:nvGrpSpPr>
          <p:cNvPr id="3" name="Group 11">
            <a:extLst>
              <a:ext uri="{FF2B5EF4-FFF2-40B4-BE49-F238E27FC236}">
                <a16:creationId xmlns="" xmlns:a16="http://schemas.microsoft.com/office/drawing/2014/main" id="{A3580BD8-9699-4DD3-A164-8967E37D7338}"/>
              </a:ext>
            </a:extLst>
          </p:cNvPr>
          <p:cNvGrpSpPr/>
          <p:nvPr/>
        </p:nvGrpSpPr>
        <p:grpSpPr>
          <a:xfrm>
            <a:off x="596878" y="1657622"/>
            <a:ext cx="7327921" cy="908566"/>
            <a:chOff x="2209800" y="908566"/>
            <a:chExt cx="6186264" cy="990600"/>
          </a:xfrm>
          <a:solidFill>
            <a:srgbClr val="00B0F0"/>
          </a:solidFill>
        </p:grpSpPr>
        <p:sp>
          <p:nvSpPr>
            <p:cNvPr id="4" name="Rectangle 10">
              <a:extLst>
                <a:ext uri="{FF2B5EF4-FFF2-40B4-BE49-F238E27FC236}">
                  <a16:creationId xmlns="" xmlns:a16="http://schemas.microsoft.com/office/drawing/2014/main" id="{805CA0FC-D032-4D51-8032-5273C2C75620}"/>
                </a:ext>
              </a:extLst>
            </p:cNvPr>
            <p:cNvSpPr/>
            <p:nvPr/>
          </p:nvSpPr>
          <p:spPr bwMode="auto">
            <a:xfrm>
              <a:off x="2209800" y="908566"/>
              <a:ext cx="6186264" cy="990600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chemeClr val="tx1"/>
                </a:solidFill>
                <a:latin typeface="Heiti SC Light"/>
                <a:ea typeface="Heiti SC Light"/>
                <a:cs typeface="Heiti SC Light"/>
              </a:endParaRPr>
            </a:p>
          </p:txBody>
        </p:sp>
        <p:sp>
          <p:nvSpPr>
            <p:cNvPr id="5" name="TextBox 7">
              <a:extLst>
                <a:ext uri="{FF2B5EF4-FFF2-40B4-BE49-F238E27FC236}">
                  <a16:creationId xmlns="" xmlns:a16="http://schemas.microsoft.com/office/drawing/2014/main" id="{BD6E91C1-EAAE-4378-BCD4-C7DB5E0280F4}"/>
                </a:ext>
              </a:extLst>
            </p:cNvPr>
            <p:cNvSpPr txBox="1"/>
            <p:nvPr/>
          </p:nvSpPr>
          <p:spPr>
            <a:xfrm>
              <a:off x="2209800" y="1131047"/>
              <a:ext cx="6186264" cy="503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iti SC Light"/>
                  <a:ea typeface="Heiti SC Light"/>
                  <a:cs typeface="Heiti SC Light"/>
                </a:rPr>
                <a:t>大眾需要</a:t>
              </a:r>
              <a:r>
                <a:rPr lang="zh-CN" altLang="en-US" sz="2400" dirty="0">
                  <a:solidFill>
                    <a:schemeClr val="bg1"/>
                  </a:solidFill>
                  <a:latin typeface="Heiti SC Light"/>
                  <a:ea typeface="Heiti SC Light"/>
                  <a:cs typeface="Heiti SC Light"/>
                </a:rPr>
                <a:t>：</a:t>
              </a:r>
              <a:r>
                <a:rPr lang="zh-CN" altLang="en-US" sz="2400" dirty="0">
                  <a:latin typeface="Heiti SC Light"/>
                  <a:ea typeface="Heiti SC Light"/>
                  <a:cs typeface="Heiti SC Light"/>
                </a:rPr>
                <a:t> </a:t>
              </a:r>
              <a:r>
                <a:rPr lang="zh-CN" altLang="en-US" b="1" dirty="0">
                  <a:solidFill>
                    <a:schemeClr val="bg1"/>
                  </a:solidFill>
                  <a:latin typeface="Heiti SC Light"/>
                  <a:ea typeface="Heiti SC Light"/>
                  <a:cs typeface="Heiti SC Light"/>
                </a:rPr>
                <a:t>個性化的服務；一站式的便捷享受；安全可靠的引導</a:t>
              </a:r>
              <a:endParaRPr lang="en-US" b="1" dirty="0">
                <a:solidFill>
                  <a:schemeClr val="bg1"/>
                </a:solidFill>
                <a:latin typeface="Heiti SC Light"/>
                <a:ea typeface="Heiti SC Light"/>
                <a:cs typeface="Heiti SC Light"/>
              </a:endParaRPr>
            </a:p>
          </p:txBody>
        </p:sp>
      </p:grpSp>
      <p:grpSp>
        <p:nvGrpSpPr>
          <p:cNvPr id="6" name="Group 12">
            <a:extLst>
              <a:ext uri="{FF2B5EF4-FFF2-40B4-BE49-F238E27FC236}">
                <a16:creationId xmlns="" xmlns:a16="http://schemas.microsoft.com/office/drawing/2014/main" id="{DA5FCD2D-CB8D-4AE9-9626-4CF7E16EE9E0}"/>
              </a:ext>
            </a:extLst>
          </p:cNvPr>
          <p:cNvGrpSpPr/>
          <p:nvPr/>
        </p:nvGrpSpPr>
        <p:grpSpPr>
          <a:xfrm>
            <a:off x="1680828" y="2431025"/>
            <a:ext cx="8607575" cy="908566"/>
            <a:chOff x="1996480" y="908566"/>
            <a:chExt cx="6680439" cy="9906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7" name="Rectangle 13">
              <a:extLst>
                <a:ext uri="{FF2B5EF4-FFF2-40B4-BE49-F238E27FC236}">
                  <a16:creationId xmlns="" xmlns:a16="http://schemas.microsoft.com/office/drawing/2014/main" id="{C2FC82AC-043C-4D23-816A-88D6D7C9006A}"/>
                </a:ext>
              </a:extLst>
            </p:cNvPr>
            <p:cNvSpPr/>
            <p:nvPr/>
          </p:nvSpPr>
          <p:spPr bwMode="auto">
            <a:xfrm>
              <a:off x="1996480" y="908566"/>
              <a:ext cx="6552728" cy="990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chemeClr val="tx1"/>
                </a:solidFill>
                <a:latin typeface="Heiti SC Light"/>
                <a:ea typeface="Heiti SC Light"/>
                <a:cs typeface="Heiti SC Light"/>
              </a:endParaRPr>
            </a:p>
          </p:txBody>
        </p:sp>
        <p:sp>
          <p:nvSpPr>
            <p:cNvPr id="8" name="TextBox 14">
              <a:extLst>
                <a:ext uri="{FF2B5EF4-FFF2-40B4-BE49-F238E27FC236}">
                  <a16:creationId xmlns="" xmlns:a16="http://schemas.microsoft.com/office/drawing/2014/main" id="{25D89049-8005-441D-98D7-75ACCBB939ED}"/>
                </a:ext>
              </a:extLst>
            </p:cNvPr>
            <p:cNvSpPr txBox="1"/>
            <p:nvPr/>
          </p:nvSpPr>
          <p:spPr>
            <a:xfrm>
              <a:off x="2052183" y="1117144"/>
              <a:ext cx="6624736" cy="503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iti SC Light"/>
                  <a:ea typeface="Heiti SC Light"/>
                  <a:cs typeface="Heiti SC Light"/>
                </a:rPr>
                <a:t>產業要求</a:t>
              </a:r>
              <a:r>
                <a:rPr lang="zh-CN" altLang="en-US" sz="2000" b="1" dirty="0">
                  <a:solidFill>
                    <a:schemeClr val="bg1"/>
                  </a:solidFill>
                  <a:latin typeface="Heiti SC Light"/>
                  <a:ea typeface="Heiti SC Light"/>
                  <a:cs typeface="Heiti SC Light"/>
                </a:rPr>
                <a:t>：</a:t>
              </a:r>
              <a:r>
                <a:rPr lang="zh-CN" altLang="en-US" sz="1600" b="1" dirty="0">
                  <a:solidFill>
                    <a:schemeClr val="bg1"/>
                  </a:solidFill>
                  <a:latin typeface="Heiti SC Light"/>
                  <a:ea typeface="Heiti SC Light"/>
                  <a:cs typeface="Heiti SC Light"/>
                </a:rPr>
                <a:t> </a:t>
              </a:r>
              <a:r>
                <a:rPr lang="zh-CN" altLang="en-US" b="1" dirty="0">
                  <a:solidFill>
                    <a:schemeClr val="bg1"/>
                  </a:solidFill>
                  <a:latin typeface="Heiti SC Light"/>
                  <a:ea typeface="Heiti SC Light"/>
                  <a:cs typeface="Heiti SC Light"/>
                </a:rPr>
                <a:t>資源的有機聚合；服務市場的細分；產業鏈形態的豐富</a:t>
              </a:r>
              <a:endParaRPr lang="en-US" b="1" dirty="0">
                <a:solidFill>
                  <a:schemeClr val="bg1"/>
                </a:solidFill>
                <a:latin typeface="Heiti SC Light"/>
                <a:ea typeface="Heiti SC Light"/>
                <a:cs typeface="Heiti SC Light"/>
              </a:endParaRPr>
            </a:p>
          </p:txBody>
        </p:sp>
      </p:grpSp>
      <p:grpSp>
        <p:nvGrpSpPr>
          <p:cNvPr id="9" name="Group 15">
            <a:extLst>
              <a:ext uri="{FF2B5EF4-FFF2-40B4-BE49-F238E27FC236}">
                <a16:creationId xmlns="" xmlns:a16="http://schemas.microsoft.com/office/drawing/2014/main" id="{A613FE73-09F2-4619-801B-252E07408423}"/>
              </a:ext>
            </a:extLst>
          </p:cNvPr>
          <p:cNvGrpSpPr/>
          <p:nvPr/>
        </p:nvGrpSpPr>
        <p:grpSpPr>
          <a:xfrm>
            <a:off x="3926541" y="3147268"/>
            <a:ext cx="7844118" cy="908566"/>
            <a:chOff x="2209800" y="908566"/>
            <a:chExt cx="5943600" cy="990600"/>
          </a:xfrm>
          <a:solidFill>
            <a:schemeClr val="tx2">
              <a:lumMod val="75000"/>
            </a:schemeClr>
          </a:solidFill>
        </p:grpSpPr>
        <p:sp>
          <p:nvSpPr>
            <p:cNvPr id="10" name="Rectangle 16">
              <a:extLst>
                <a:ext uri="{FF2B5EF4-FFF2-40B4-BE49-F238E27FC236}">
                  <a16:creationId xmlns="" xmlns:a16="http://schemas.microsoft.com/office/drawing/2014/main" id="{04C30DF6-FC86-4090-B587-DF75774C8C60}"/>
                </a:ext>
              </a:extLst>
            </p:cNvPr>
            <p:cNvSpPr/>
            <p:nvPr/>
          </p:nvSpPr>
          <p:spPr bwMode="auto">
            <a:xfrm>
              <a:off x="2209800" y="908566"/>
              <a:ext cx="58674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chemeClr val="tx1"/>
                </a:solidFill>
                <a:latin typeface="Heiti SC Light"/>
                <a:ea typeface="Heiti SC Light"/>
                <a:cs typeface="Heiti SC Light"/>
              </a:endParaRPr>
            </a:p>
          </p:txBody>
        </p:sp>
        <p:sp>
          <p:nvSpPr>
            <p:cNvPr id="11" name="TextBox 17">
              <a:extLst>
                <a:ext uri="{FF2B5EF4-FFF2-40B4-BE49-F238E27FC236}">
                  <a16:creationId xmlns="" xmlns:a16="http://schemas.microsoft.com/office/drawing/2014/main" id="{92E60618-3843-4981-ADC0-32AB40DB1361}"/>
                </a:ext>
              </a:extLst>
            </p:cNvPr>
            <p:cNvSpPr txBox="1"/>
            <p:nvPr/>
          </p:nvSpPr>
          <p:spPr>
            <a:xfrm>
              <a:off x="2209800" y="1152491"/>
              <a:ext cx="5943600" cy="503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00FF00"/>
                  </a:solidFill>
                  <a:latin typeface="Heiti SC Light"/>
                  <a:ea typeface="Heiti SC Light"/>
                  <a:cs typeface="Heiti SC Light"/>
                </a:rPr>
                <a:t>國家號召</a:t>
              </a:r>
              <a:r>
                <a:rPr lang="zh-CN" altLang="en-US" sz="1600" dirty="0">
                  <a:solidFill>
                    <a:schemeClr val="bg1">
                      <a:lumMod val="95000"/>
                    </a:schemeClr>
                  </a:solidFill>
                  <a:latin typeface="Heiti SC Light"/>
                  <a:ea typeface="Heiti SC Light"/>
                  <a:cs typeface="Heiti SC Light"/>
                </a:rPr>
                <a:t>：</a:t>
              </a:r>
              <a:r>
                <a:rPr lang="zh-CN" altLang="en-US" sz="1600" i="1" dirty="0">
                  <a:solidFill>
                    <a:schemeClr val="bg1">
                      <a:lumMod val="95000"/>
                    </a:schemeClr>
                  </a:solidFill>
                  <a:latin typeface="Heiti SC Light"/>
                  <a:ea typeface="Heiti SC Light"/>
                  <a:cs typeface="Heiti SC Light"/>
                </a:rPr>
                <a:t> </a:t>
              </a:r>
              <a:r>
                <a:rPr lang="zh-CN" altLang="en-US" b="1" dirty="0">
                  <a:solidFill>
                    <a:schemeClr val="bg1">
                      <a:lumMod val="95000"/>
                    </a:schemeClr>
                  </a:solidFill>
                  <a:latin typeface="Heiti SC Light"/>
                  <a:ea typeface="Heiti SC Light"/>
                  <a:cs typeface="Heiti SC Light"/>
                </a:rPr>
                <a:t>綠色環保；產業升級創新；感知中國</a:t>
              </a:r>
              <a:endParaRPr lang="en-US" b="1" dirty="0">
                <a:solidFill>
                  <a:schemeClr val="bg1">
                    <a:lumMod val="95000"/>
                  </a:schemeClr>
                </a:solidFill>
                <a:latin typeface="Heiti SC Light"/>
                <a:ea typeface="Heiti SC Light"/>
                <a:cs typeface="Heiti SC Light"/>
              </a:endParaRPr>
            </a:p>
          </p:txBody>
        </p:sp>
      </p:grpSp>
      <p:sp>
        <p:nvSpPr>
          <p:cNvPr id="13" name="TextBox 20">
            <a:extLst>
              <a:ext uri="{FF2B5EF4-FFF2-40B4-BE49-F238E27FC236}">
                <a16:creationId xmlns="" xmlns:a16="http://schemas.microsoft.com/office/drawing/2014/main" id="{CD764C6D-EC51-460B-8F30-0C3229C56205}"/>
              </a:ext>
            </a:extLst>
          </p:cNvPr>
          <p:cNvSpPr txBox="1"/>
          <p:nvPr/>
        </p:nvSpPr>
        <p:spPr>
          <a:xfrm>
            <a:off x="1752600" y="5025936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iti SC Light"/>
                <a:ea typeface="Heiti SC Light"/>
                <a:cs typeface="Heiti SC Light"/>
              </a:rPr>
              <a:t>智能是：</a:t>
            </a: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iti SC Light"/>
              <a:ea typeface="Heiti SC Light"/>
              <a:cs typeface="Heiti SC Light"/>
            </a:endParaRPr>
          </a:p>
        </p:txBody>
      </p:sp>
      <p:pic>
        <p:nvPicPr>
          <p:cNvPr id="14" name="Picture 2" descr="C:\Users\Tristan\Desktop\物联网时代的海量信息发掘.jpg">
            <a:extLst>
              <a:ext uri="{FF2B5EF4-FFF2-40B4-BE49-F238E27FC236}">
                <a16:creationId xmlns="" xmlns:a16="http://schemas.microsoft.com/office/drawing/2014/main" id="{D51C8579-2619-451E-8333-F1308812A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961" y="4660003"/>
            <a:ext cx="1461914" cy="1532086"/>
          </a:xfrm>
          <a:prstGeom prst="rect">
            <a:avLst/>
          </a:prstGeom>
          <a:noFill/>
          <a:ln>
            <a:solidFill>
              <a:srgbClr val="3366FF"/>
            </a:solidFill>
          </a:ln>
          <a:extLst/>
        </p:spPr>
      </p:pic>
      <p:pic>
        <p:nvPicPr>
          <p:cNvPr id="15" name="Picture 3" descr="C:\Users\Tristan\Desktop\云计算时代的随时，随地，随人信息共享.jpg">
            <a:extLst>
              <a:ext uri="{FF2B5EF4-FFF2-40B4-BE49-F238E27FC236}">
                <a16:creationId xmlns="" xmlns:a16="http://schemas.microsoft.com/office/drawing/2014/main" id="{FD1C8720-DD0C-4EC0-85A0-6364BE1BB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4572415"/>
            <a:ext cx="1752600" cy="1519990"/>
          </a:xfrm>
          <a:prstGeom prst="rect">
            <a:avLst/>
          </a:prstGeom>
          <a:noFill/>
          <a:ln>
            <a:solidFill>
              <a:srgbClr val="3366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Tristan\Desktop\人，机，物共生的三元咨询社会.jpg">
            <a:extLst>
              <a:ext uri="{FF2B5EF4-FFF2-40B4-BE49-F238E27FC236}">
                <a16:creationId xmlns="" xmlns:a16="http://schemas.microsoft.com/office/drawing/2014/main" id="{1AA67992-8654-4EC4-B0E7-FE9BA7E3D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837" y="4652052"/>
            <a:ext cx="1499125" cy="1506704"/>
          </a:xfrm>
          <a:prstGeom prst="rect">
            <a:avLst/>
          </a:prstGeom>
          <a:noFill/>
          <a:ln>
            <a:solidFill>
              <a:srgbClr val="3366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21">
            <a:extLst>
              <a:ext uri="{FF2B5EF4-FFF2-40B4-BE49-F238E27FC236}">
                <a16:creationId xmlns="" xmlns:a16="http://schemas.microsoft.com/office/drawing/2014/main" id="{9287685D-7BA0-4968-B17A-8A98B8D7AEA7}"/>
              </a:ext>
            </a:extLst>
          </p:cNvPr>
          <p:cNvSpPr txBox="1"/>
          <p:nvPr/>
        </p:nvSpPr>
        <p:spPr>
          <a:xfrm>
            <a:off x="5484763" y="6188645"/>
            <a:ext cx="1752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Heiti SC Light"/>
                <a:ea typeface="Heiti SC Light"/>
                <a:cs typeface="Heiti SC Light"/>
              </a:rPr>
              <a:t>人</a:t>
            </a:r>
            <a:r>
              <a:rPr lang="zh-TW" altLang="en-US" sz="1600" b="1" dirty="0" smtClean="0">
                <a:solidFill>
                  <a:schemeClr val="bg1"/>
                </a:solidFill>
                <a:latin typeface="Heiti SC Light"/>
                <a:ea typeface="Heiti SC Light"/>
                <a:cs typeface="Heiti SC Light"/>
              </a:rPr>
              <a:t>、</a:t>
            </a:r>
            <a:r>
              <a:rPr lang="zh-CN" altLang="en-US" sz="1600" b="1" dirty="0" smtClean="0">
                <a:solidFill>
                  <a:schemeClr val="bg1"/>
                </a:solidFill>
                <a:latin typeface="Heiti SC Light"/>
                <a:ea typeface="Heiti SC Light"/>
                <a:cs typeface="Heiti SC Light"/>
              </a:rPr>
              <a:t>機</a:t>
            </a:r>
            <a:r>
              <a:rPr lang="zh-TW" altLang="en-US" sz="1600" b="1" dirty="0">
                <a:solidFill>
                  <a:schemeClr val="bg1"/>
                </a:solidFill>
                <a:latin typeface="Heiti SC Light"/>
                <a:ea typeface="Heiti SC Light"/>
                <a:cs typeface="Heiti SC Light"/>
              </a:rPr>
              <a:t>、</a:t>
            </a:r>
            <a:r>
              <a:rPr lang="zh-CN" altLang="en-US" sz="1600" b="1" dirty="0" smtClean="0">
                <a:solidFill>
                  <a:schemeClr val="bg1"/>
                </a:solidFill>
                <a:latin typeface="Heiti SC Light"/>
                <a:ea typeface="Heiti SC Light"/>
                <a:cs typeface="Heiti SC Light"/>
              </a:rPr>
              <a:t>物</a:t>
            </a:r>
            <a:r>
              <a:rPr lang="zh-CN" altLang="en-US" sz="1600" b="1" dirty="0">
                <a:solidFill>
                  <a:schemeClr val="bg1"/>
                </a:solidFill>
                <a:latin typeface="Heiti SC Light"/>
                <a:ea typeface="Heiti SC Light"/>
                <a:cs typeface="Heiti SC Light"/>
              </a:rPr>
              <a:t>共生</a:t>
            </a:r>
            <a:endParaRPr lang="en-US" altLang="zh-CN" sz="1600" b="1" dirty="0">
              <a:solidFill>
                <a:schemeClr val="bg1"/>
              </a:solidFill>
              <a:latin typeface="Heiti SC Light"/>
              <a:ea typeface="Heiti SC Light"/>
              <a:cs typeface="Heiti SC Light"/>
            </a:endParaRPr>
          </a:p>
          <a:p>
            <a:r>
              <a:rPr lang="zh-CN" altLang="en-US" sz="1600" b="1" dirty="0">
                <a:solidFill>
                  <a:schemeClr val="bg1"/>
                </a:solidFill>
                <a:latin typeface="Heiti SC Light"/>
                <a:ea typeface="Heiti SC Light"/>
                <a:cs typeface="Heiti SC Light"/>
              </a:rPr>
              <a:t>的三元資訊社會</a:t>
            </a:r>
            <a:endParaRPr lang="en-US" sz="1600" b="1" dirty="0">
              <a:solidFill>
                <a:schemeClr val="bg1"/>
              </a:solidFill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18" name="TextBox 25">
            <a:extLst>
              <a:ext uri="{FF2B5EF4-FFF2-40B4-BE49-F238E27FC236}">
                <a16:creationId xmlns="" xmlns:a16="http://schemas.microsoft.com/office/drawing/2014/main" id="{830EABA7-AFDF-4551-968A-1942865AF585}"/>
              </a:ext>
            </a:extLst>
          </p:cNvPr>
          <p:cNvSpPr txBox="1"/>
          <p:nvPr/>
        </p:nvSpPr>
        <p:spPr>
          <a:xfrm>
            <a:off x="3043557" y="6186697"/>
            <a:ext cx="14433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Heiti SC Light"/>
                <a:ea typeface="Heiti SC Light"/>
                <a:cs typeface="Heiti SC Light"/>
              </a:rPr>
              <a:t>物聯網時代的</a:t>
            </a:r>
            <a:endParaRPr lang="en-US" altLang="zh-CN" sz="1600" b="1" dirty="0">
              <a:solidFill>
                <a:schemeClr val="bg1"/>
              </a:solidFill>
              <a:latin typeface="Heiti SC Light"/>
              <a:ea typeface="Heiti SC Light"/>
              <a:cs typeface="Heiti SC Light"/>
            </a:endParaRPr>
          </a:p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Heiti SC Light"/>
                <a:ea typeface="Heiti SC Light"/>
                <a:cs typeface="Heiti SC Light"/>
              </a:rPr>
              <a:t>海量數據挖掘</a:t>
            </a:r>
            <a:endParaRPr lang="en-US" sz="1600" b="1" dirty="0">
              <a:solidFill>
                <a:schemeClr val="bg1"/>
              </a:solidFill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19" name="TextBox 26">
            <a:extLst>
              <a:ext uri="{FF2B5EF4-FFF2-40B4-BE49-F238E27FC236}">
                <a16:creationId xmlns="" xmlns:a16="http://schemas.microsoft.com/office/drawing/2014/main" id="{4701BD89-8895-4130-B04F-71F2850FB69B}"/>
              </a:ext>
            </a:extLst>
          </p:cNvPr>
          <p:cNvSpPr txBox="1"/>
          <p:nvPr/>
        </p:nvSpPr>
        <p:spPr>
          <a:xfrm>
            <a:off x="7848600" y="6186697"/>
            <a:ext cx="2216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Heiti SC Light"/>
                <a:ea typeface="Heiti SC Light"/>
                <a:cs typeface="Heiti SC Light"/>
              </a:rPr>
              <a:t>雲計算時代的隨時、隨地、隨人的資訊共享</a:t>
            </a:r>
            <a:endParaRPr lang="en-US" sz="1600" b="1" dirty="0">
              <a:solidFill>
                <a:schemeClr val="bg1"/>
              </a:solidFill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20" name="Down Arrow 18">
            <a:extLst>
              <a:ext uri="{FF2B5EF4-FFF2-40B4-BE49-F238E27FC236}">
                <a16:creationId xmlns="" xmlns:a16="http://schemas.microsoft.com/office/drawing/2014/main" id="{90225D20-CA65-45DB-859C-A32D9DBF6C55}"/>
              </a:ext>
            </a:extLst>
          </p:cNvPr>
          <p:cNvSpPr/>
          <p:nvPr/>
        </p:nvSpPr>
        <p:spPr bwMode="auto">
          <a:xfrm>
            <a:off x="5029200" y="4101356"/>
            <a:ext cx="2438400" cy="609600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  <a:latin typeface="Heiti SC Light"/>
              <a:ea typeface="Heiti SC Light"/>
              <a:cs typeface="Heiti SC Light"/>
            </a:endParaRPr>
          </a:p>
        </p:txBody>
      </p:sp>
    </p:spTree>
    <p:extLst>
      <p:ext uri="{BB962C8B-B14F-4D97-AF65-F5344CB8AC3E}">
        <p14:creationId xmlns:p14="http://schemas.microsoft.com/office/powerpoint/2010/main" val="32708291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6"/>
          <p:cNvSpPr/>
          <p:nvPr/>
        </p:nvSpPr>
        <p:spPr>
          <a:xfrm>
            <a:off x="1771650" y="4358004"/>
            <a:ext cx="514350" cy="638175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3E34A86-0905-4BFD-B644-B22F2E44C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如何</a:t>
            </a:r>
            <a:r>
              <a:rPr lang="zh-CN" altLang="en-US" dirty="0">
                <a:solidFill>
                  <a:srgbClr val="FFC000"/>
                </a:solidFill>
              </a:rPr>
              <a:t>智遊</a:t>
            </a:r>
            <a:r>
              <a:rPr lang="en-US" altLang="zh-CN" dirty="0">
                <a:solidFill>
                  <a:srgbClr val="FFC000"/>
                </a:solidFill>
              </a:rPr>
              <a:t>? </a:t>
            </a:r>
            <a:r>
              <a:rPr lang="zh-CN" altLang="en-US" dirty="0"/>
              <a:t>客向何去！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1EED30F-AAC8-469F-8BB7-0E2C3C892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41" y="1824880"/>
            <a:ext cx="2093429" cy="864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590916"/>
            <a:ext cx="8096250" cy="526708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57275" y="3155231"/>
            <a:ext cx="2098032" cy="140012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個性化推薦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多元化服務</a:t>
            </a:r>
            <a:endParaRPr 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Smiley Face 7"/>
          <p:cNvSpPr/>
          <p:nvPr/>
        </p:nvSpPr>
        <p:spPr>
          <a:xfrm>
            <a:off x="330471" y="5264440"/>
            <a:ext cx="361950" cy="314325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miley Face 8"/>
          <p:cNvSpPr/>
          <p:nvPr/>
        </p:nvSpPr>
        <p:spPr>
          <a:xfrm>
            <a:off x="1962150" y="5955989"/>
            <a:ext cx="361950" cy="314325"/>
          </a:xfrm>
          <a:prstGeom prst="smileyFace">
            <a:avLst/>
          </a:prstGeom>
          <a:solidFill>
            <a:srgbClr val="99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" name="Smiley Face 9"/>
          <p:cNvSpPr/>
          <p:nvPr/>
        </p:nvSpPr>
        <p:spPr>
          <a:xfrm>
            <a:off x="2114550" y="5425195"/>
            <a:ext cx="361950" cy="314325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ular Callout 10"/>
          <p:cNvSpPr/>
          <p:nvPr/>
        </p:nvSpPr>
        <p:spPr>
          <a:xfrm>
            <a:off x="60344" y="4687928"/>
            <a:ext cx="1620296" cy="47625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我想深度遊！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Smiley Face 11"/>
          <p:cNvSpPr/>
          <p:nvPr/>
        </p:nvSpPr>
        <p:spPr>
          <a:xfrm>
            <a:off x="876300" y="5582357"/>
            <a:ext cx="361950" cy="314325"/>
          </a:xfrm>
          <a:prstGeom prst="smileyFace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ular Callout 12"/>
          <p:cNvSpPr/>
          <p:nvPr/>
        </p:nvSpPr>
        <p:spPr>
          <a:xfrm>
            <a:off x="2097472" y="4837909"/>
            <a:ext cx="1620296" cy="47625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我想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Shopping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-1" y="5902890"/>
            <a:ext cx="1962151" cy="47625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我喜歡歷史城區</a:t>
            </a:r>
            <a:r>
              <a:rPr lang="zh-CN" altLang="en-US" sz="1600" dirty="0"/>
              <a:t>！</a:t>
            </a:r>
            <a:endParaRPr lang="en-US" sz="1600" dirty="0"/>
          </a:p>
        </p:txBody>
      </p:sp>
      <p:sp>
        <p:nvSpPr>
          <p:cNvPr id="15" name="Rectangular Callout 14"/>
          <p:cNvSpPr/>
          <p:nvPr/>
        </p:nvSpPr>
        <p:spPr>
          <a:xfrm>
            <a:off x="2364058" y="5794064"/>
            <a:ext cx="1858421" cy="47625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我喜歡澳門美食！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047" y="1824880"/>
            <a:ext cx="2495550" cy="1114425"/>
          </a:xfrm>
          <a:prstGeom prst="rect">
            <a:avLst/>
          </a:prstGeom>
          <a:ln w="28575">
            <a:solidFill>
              <a:srgbClr val="FFC000"/>
            </a:solidFill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8512214" y="2913272"/>
            <a:ext cx="15811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旅遊路徑優化</a:t>
            </a:r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9625" y="3871941"/>
            <a:ext cx="3067050" cy="1504950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sp>
        <p:nvSpPr>
          <p:cNvPr id="19" name="TextBox 18"/>
          <p:cNvSpPr txBox="1"/>
          <p:nvPr/>
        </p:nvSpPr>
        <p:spPr>
          <a:xfrm>
            <a:off x="10123217" y="5327811"/>
            <a:ext cx="15811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海量資訊查詢</a:t>
            </a:r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705" y="4589623"/>
            <a:ext cx="2019300" cy="14763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5949989" y="5955989"/>
            <a:ext cx="15811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協同訂製</a:t>
            </a:r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Down Arrow 23"/>
          <p:cNvSpPr/>
          <p:nvPr/>
        </p:nvSpPr>
        <p:spPr>
          <a:xfrm rot="3611457">
            <a:off x="7598296" y="3096196"/>
            <a:ext cx="460337" cy="1201316"/>
          </a:xfrm>
          <a:prstGeom prst="downArrow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 rot="4197465">
            <a:off x="8701577" y="5054992"/>
            <a:ext cx="293769" cy="1201316"/>
          </a:xfrm>
          <a:prstGeom prst="downArrow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 rot="18005015">
            <a:off x="4273999" y="3997183"/>
            <a:ext cx="332315" cy="1581136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98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3E34A86-0905-4BFD-B644-B22F2E44C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9151"/>
          </a:xfrm>
        </p:spPr>
        <p:txBody>
          <a:bodyPr>
            <a:normAutofit/>
          </a:bodyPr>
          <a:lstStyle/>
          <a:p>
            <a:pPr algn="ctr"/>
            <a:r>
              <a:rPr lang="zh-CN" alt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政府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可以做什麼？</a:t>
            </a:r>
            <a:endParaRPr lang="zh-CN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06893"/>
            <a:ext cx="5246078" cy="4524315"/>
          </a:xfrm>
          <a:prstGeom prst="rect">
            <a:avLst/>
          </a:prstGeom>
        </p:spPr>
      </p:pic>
      <p:sp>
        <p:nvSpPr>
          <p:cNvPr id="14" name="Rectangle 1">
            <a:extLst>
              <a:ext uri="{FF2B5EF4-FFF2-40B4-BE49-F238E27FC236}">
                <a16:creationId xmlns="" xmlns:a16="http://schemas.microsoft.com/office/drawing/2014/main" id="{8C1AF82E-1A81-4B2E-AB52-B8E392BC6114}"/>
              </a:ext>
            </a:extLst>
          </p:cNvPr>
          <p:cNvSpPr/>
          <p:nvPr/>
        </p:nvSpPr>
        <p:spPr>
          <a:xfrm>
            <a:off x="5816122" y="1817846"/>
            <a:ext cx="6071010" cy="4524315"/>
          </a:xfrm>
          <a:prstGeom prst="rect">
            <a:avLst/>
          </a:prstGeom>
          <a:solidFill>
            <a:schemeClr val="accent1">
              <a:lumMod val="75000"/>
              <a:alpha val="72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如何進行整體旅遊規劃？</a:t>
            </a:r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如何加強基礎設施的配套建設？</a:t>
            </a:r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如何實現數據的逐步開放？</a:t>
            </a:r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如何提供適度寬鬆的政策？</a:t>
            </a:r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如何完善旅遊配套和行業監管？</a:t>
            </a:r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如何讓居民和遊客共同受益？</a:t>
            </a:r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09544" y="2020824"/>
            <a:ext cx="1207008" cy="48463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">
            <a:extLst>
              <a:ext uri="{FF2B5EF4-FFF2-40B4-BE49-F238E27FC236}">
                <a16:creationId xmlns="" xmlns:a16="http://schemas.microsoft.com/office/drawing/2014/main" id="{8C1AF82E-1A81-4B2E-AB52-B8E392BC6114}"/>
              </a:ext>
            </a:extLst>
          </p:cNvPr>
          <p:cNvSpPr/>
          <p:nvPr/>
        </p:nvSpPr>
        <p:spPr>
          <a:xfrm>
            <a:off x="0" y="5015846"/>
            <a:ext cx="12191999" cy="14465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4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太多五花八門的</a:t>
            </a:r>
            <a:r>
              <a:rPr lang="en-US" altLang="zh-CN" sz="4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等於沒有！</a:t>
            </a:r>
            <a:endParaRPr lang="en-US" altLang="zh-CN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政府需要提供一站式</a:t>
            </a:r>
            <a:r>
              <a:rPr lang="zh-CN" altLang="en-US" sz="4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</a:t>
            </a:r>
            <a:r>
              <a:rPr lang="zh-TW" altLang="en-US" sz="4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台</a:t>
            </a:r>
            <a:r>
              <a:rPr lang="zh-CN" altLang="en-US" sz="4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入口</a:t>
            </a:r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，中小企業</a:t>
            </a:r>
            <a:r>
              <a:rPr lang="zh-CN" altLang="en-US" sz="4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各顯神通</a:t>
            </a:r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en-US" altLang="zh-CN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849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r="33681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5" name="Slide Number Placeholder 1"/>
          <p:cNvSpPr>
            <a:spLocks noGrp="1" noChangeArrowheads="1"/>
          </p:cNvSpPr>
          <p:nvPr/>
        </p:nvSpPr>
        <p:spPr bwMode="auto">
          <a:xfrm>
            <a:off x="11422063" y="338137"/>
            <a:ext cx="7778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fld id="{41B7BB34-6656-4C25-B8AD-C9E1EB7663EF}" type="slidenum">
              <a:rPr kumimoji="0" lang="en-US" altLang="zh-CN" sz="140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PGothic" panose="020B0600070205080204" pitchFamily="34" charset="-128"/>
              </a:rPr>
              <a:pPr eaLnBrk="1" hangingPunct="1">
                <a:buFont typeface="Arial" panose="020B0604020202020204" pitchFamily="34" charset="0"/>
                <a:buNone/>
              </a:pPr>
              <a:t>7</a:t>
            </a:fld>
            <a:endParaRPr kumimoji="0" lang="en-US" altLang="zh-CN" sz="14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PGothic" panose="020B0600070205080204" pitchFamily="34" charset="-128"/>
            </a:endParaRP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140075" y="854075"/>
            <a:ext cx="9059863" cy="1227138"/>
          </a:xfrm>
          <a:prstGeom prst="rect">
            <a:avLst/>
          </a:prstGeom>
          <a:solidFill>
            <a:srgbClr val="7F7F7F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kumimoji="0" lang="zh-CN" altLang="en-US" sz="36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PGothic" panose="020B0600070205080204" pitchFamily="34" charset="-128"/>
              </a:rPr>
              <a:t>廣州塔的智慧旅遊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3140075" y="2081213"/>
            <a:ext cx="9059863" cy="3814762"/>
          </a:xfrm>
          <a:prstGeom prst="rect">
            <a:avLst/>
          </a:prstGeom>
          <a:solidFill>
            <a:srgbClr val="7F7F7F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kumimoji="0" lang="en-US" altLang="en-US" sz="3600" b="1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MS PGothic" panose="020B0600070205080204" pitchFamily="34" charset="-128"/>
            </a:endParaRPr>
          </a:p>
        </p:txBody>
      </p:sp>
      <p:grpSp>
        <p:nvGrpSpPr>
          <p:cNvPr id="21510" name="Group 7"/>
          <p:cNvGrpSpPr>
            <a:grpSpLocks/>
          </p:cNvGrpSpPr>
          <p:nvPr/>
        </p:nvGrpSpPr>
        <p:grpSpPr bwMode="auto">
          <a:xfrm>
            <a:off x="3486150" y="2232025"/>
            <a:ext cx="8442325" cy="3535239"/>
            <a:chOff x="0" y="0"/>
            <a:chExt cx="8441520" cy="3534490"/>
          </a:xfrm>
        </p:grpSpPr>
        <p:grpSp>
          <p:nvGrpSpPr>
            <p:cNvPr id="47110" name="Group 6"/>
            <p:cNvGrpSpPr>
              <a:grpSpLocks/>
            </p:cNvGrpSpPr>
            <p:nvPr/>
          </p:nvGrpSpPr>
          <p:grpSpPr bwMode="auto">
            <a:xfrm>
              <a:off x="0" y="0"/>
              <a:ext cx="4967916" cy="2681284"/>
              <a:chOff x="0" y="0"/>
              <a:chExt cx="4967916" cy="2681284"/>
            </a:xfrm>
          </p:grpSpPr>
          <p:pic>
            <p:nvPicPr>
              <p:cNvPr id="47113" name="Picture 2" descr="D:\5-宣传-中心介绍及图片-更新\产品图片\玩转广州塔\截图\应用宝截屏2013112705.png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9694" y="0"/>
                <a:ext cx="1508222" cy="2681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14" name="Picture 3" descr="D:\5-宣传-中心介绍及图片-更新\产品图片\玩转广州塔\截图\应用宝截屏2013112701.png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508222" cy="2681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15" name="Picture 6" descr="D:\5-宣传-中心介绍及图片-更新\产品图片\玩转广州塔\截图\应用宝截屏2013112704.png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1502" y="0"/>
                <a:ext cx="1508222" cy="2681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116" name="等腰三角形 4"/>
              <p:cNvSpPr>
                <a:spLocks noChangeArrowheads="1"/>
              </p:cNvSpPr>
              <p:nvPr/>
            </p:nvSpPr>
            <p:spPr bwMode="auto">
              <a:xfrm rot="5400000">
                <a:off x="1424321" y="1217443"/>
                <a:ext cx="504056" cy="504056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F08B55"/>
                  </a:gs>
                  <a:gs pos="50000">
                    <a:srgbClr val="F67B26"/>
                  </a:gs>
                  <a:gs pos="100000">
                    <a:srgbClr val="E46A18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kumimoji="0" lang="en-US" altLang="en-US" sz="18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47117" name="等腰三角形 16"/>
              <p:cNvSpPr>
                <a:spLocks noChangeArrowheads="1"/>
              </p:cNvSpPr>
              <p:nvPr/>
            </p:nvSpPr>
            <p:spPr bwMode="auto">
              <a:xfrm rot="5400000">
                <a:off x="3119819" y="1253287"/>
                <a:ext cx="504056" cy="504056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F08B55"/>
                  </a:gs>
                  <a:gs pos="50000">
                    <a:srgbClr val="F67B26"/>
                  </a:gs>
                  <a:gs pos="100000">
                    <a:srgbClr val="E46A18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kumimoji="0" lang="en-US" altLang="en-US" sz="18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</p:grpSp>
        <p:pic>
          <p:nvPicPr>
            <p:cNvPr id="47111" name="Picture 3" descr="D:\6-辅助-同事\lionel\201401 PPT\暴风截图20141315556170.jp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" r="28868"/>
            <a:stretch>
              <a:fillRect/>
            </a:stretch>
          </p:blipFill>
          <p:spPr bwMode="auto">
            <a:xfrm>
              <a:off x="5232012" y="1"/>
              <a:ext cx="3209508" cy="2681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2" name="TextBox 24"/>
            <p:cNvSpPr>
              <a:spLocks noChangeArrowheads="1"/>
            </p:cNvSpPr>
            <p:nvPr/>
          </p:nvSpPr>
          <p:spPr bwMode="auto">
            <a:xfrm>
              <a:off x="1552124" y="2949839"/>
              <a:ext cx="5518934" cy="584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kumimoji="0" lang="zh-CN" altLang="en-US" sz="32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具有</a:t>
              </a:r>
              <a:r>
                <a:rPr kumimoji="0" lang="zh-CN" altLang="en-US" sz="32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增強現實</a:t>
              </a:r>
              <a:r>
                <a:rPr kumimoji="0" lang="zh-CN" altLang="en-US" sz="32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功能的手機應用</a:t>
              </a:r>
              <a:endParaRPr kumimoji="0"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MS PGothic" panose="020B060007020508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96011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bldLvl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2836F46-C9D1-43D2-A87C-3E61EE7B9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Microsoft YaHei" charset="0"/>
                <a:ea typeface="Microsoft YaHei" charset="0"/>
                <a:cs typeface="Microsoft YaHei" charset="0"/>
              </a:rPr>
              <a:t>智 慧 商 場</a:t>
            </a:r>
            <a:endParaRPr lang="zh-CN" altLang="en-US" dirty="0"/>
          </a:p>
        </p:txBody>
      </p:sp>
      <p:sp>
        <p:nvSpPr>
          <p:cNvPr id="3" name="TextBox 11">
            <a:extLst>
              <a:ext uri="{FF2B5EF4-FFF2-40B4-BE49-F238E27FC236}">
                <a16:creationId xmlns="" xmlns:a16="http://schemas.microsoft.com/office/drawing/2014/main" id="{D1AF8F24-4520-481C-9F6A-4C03BAE96796}"/>
              </a:ext>
            </a:extLst>
          </p:cNvPr>
          <p:cNvSpPr txBox="1"/>
          <p:nvPr/>
        </p:nvSpPr>
        <p:spPr>
          <a:xfrm>
            <a:off x="436746" y="1657075"/>
            <a:ext cx="429543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C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手機陪你逛商場</a:t>
            </a:r>
            <a:endParaRPr lang="en-US" altLang="zh-CN" sz="2800" dirty="0">
              <a:solidFill>
                <a:srgbClr val="FFC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en-US" altLang="zh-HK" sz="2400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大型停車場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智能尋車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服務</a:t>
            </a:r>
          </a:p>
        </p:txBody>
      </p:sp>
      <p:grpSp>
        <p:nvGrpSpPr>
          <p:cNvPr id="4" name="Group 6">
            <a:extLst>
              <a:ext uri="{FF2B5EF4-FFF2-40B4-BE49-F238E27FC236}">
                <a16:creationId xmlns="" xmlns:a16="http://schemas.microsoft.com/office/drawing/2014/main" id="{93DAEB11-B2C8-4578-B56E-289A91A83418}"/>
              </a:ext>
            </a:extLst>
          </p:cNvPr>
          <p:cNvGrpSpPr/>
          <p:nvPr/>
        </p:nvGrpSpPr>
        <p:grpSpPr>
          <a:xfrm>
            <a:off x="4926859" y="3795808"/>
            <a:ext cx="6701245" cy="2882152"/>
            <a:chOff x="4926859" y="3606622"/>
            <a:chExt cx="6701245" cy="2882152"/>
          </a:xfrm>
        </p:grpSpPr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B6B4C2D0-5F63-434A-8C99-2EB30F01710A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6859" y="3606623"/>
              <a:ext cx="1620963" cy="2882151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5DE909B5-E10D-40E5-A714-6796CB15FC83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06893" y="3606623"/>
              <a:ext cx="1621211" cy="2882151"/>
            </a:xfrm>
            <a:prstGeom prst="rect">
              <a:avLst/>
            </a:prstGeom>
          </p:spPr>
        </p:pic>
        <p:pic>
          <p:nvPicPr>
            <p:cNvPr id="7" name="图片 4">
              <a:extLst>
                <a:ext uri="{FF2B5EF4-FFF2-40B4-BE49-F238E27FC236}">
                  <a16:creationId xmlns="" xmlns:a16="http://schemas.microsoft.com/office/drawing/2014/main" id="{2A5B6909-B4FE-472C-8526-1AB50CD33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6370" y="3606622"/>
              <a:ext cx="1621209" cy="2882151"/>
            </a:xfrm>
            <a:prstGeom prst="rect">
              <a:avLst/>
            </a:prstGeom>
          </p:spPr>
        </p:pic>
        <p:pic>
          <p:nvPicPr>
            <p:cNvPr id="8" name="图片 5">
              <a:extLst>
                <a:ext uri="{FF2B5EF4-FFF2-40B4-BE49-F238E27FC236}">
                  <a16:creationId xmlns="" xmlns:a16="http://schemas.microsoft.com/office/drawing/2014/main" id="{42069F14-3A9E-44B5-A465-84ACCA2F8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8565" y="3606623"/>
              <a:ext cx="1621209" cy="2882151"/>
            </a:xfrm>
            <a:prstGeom prst="rect">
              <a:avLst/>
            </a:prstGeom>
          </p:spPr>
        </p:pic>
      </p:grpSp>
      <p:pic>
        <p:nvPicPr>
          <p:cNvPr id="9" name="Picture 1">
            <a:extLst>
              <a:ext uri="{FF2B5EF4-FFF2-40B4-BE49-F238E27FC236}">
                <a16:creationId xmlns="" xmlns:a16="http://schemas.microsoft.com/office/drawing/2014/main" id="{96401B83-976A-4D4C-8687-B5E69CB5E1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596" y="3795808"/>
            <a:ext cx="3174521" cy="2882151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="" xmlns:a16="http://schemas.microsoft.com/office/drawing/2014/main" id="{EBD29843-A246-4D1F-B4DE-8E4109A3CADF}"/>
              </a:ext>
            </a:extLst>
          </p:cNvPr>
          <p:cNvSpPr/>
          <p:nvPr/>
        </p:nvSpPr>
        <p:spPr>
          <a:xfrm>
            <a:off x="4791913" y="2408457"/>
            <a:ext cx="68913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室內導航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基於位置的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個性化廣告推送</a:t>
            </a:r>
          </a:p>
        </p:txBody>
      </p:sp>
      <p:sp>
        <p:nvSpPr>
          <p:cNvPr id="11" name="Right Arrow 4">
            <a:extLst>
              <a:ext uri="{FF2B5EF4-FFF2-40B4-BE49-F238E27FC236}">
                <a16:creationId xmlns="" xmlns:a16="http://schemas.microsoft.com/office/drawing/2014/main" id="{E3DAF5EA-4323-4516-ACED-FB5CE3651A81}"/>
              </a:ext>
            </a:extLst>
          </p:cNvPr>
          <p:cNvSpPr/>
          <p:nvPr/>
        </p:nvSpPr>
        <p:spPr>
          <a:xfrm>
            <a:off x="3955799" y="4788309"/>
            <a:ext cx="776378" cy="897147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7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廣州南站室內定位項目</a:t>
            </a:r>
            <a:endParaRPr lang="en-US" dirty="0"/>
          </a:p>
        </p:txBody>
      </p:sp>
      <p:sp>
        <p:nvSpPr>
          <p:cNvPr id="3" name="矩形 4">
            <a:extLst>
              <a:ext uri="{FF2B5EF4-FFF2-40B4-BE49-F238E27FC236}">
                <a16:creationId xmlns="" xmlns:a16="http://schemas.microsoft.com/office/drawing/2014/main" id="{C1340A14-E105-4836-AE29-621DDAA5B1ED}"/>
              </a:ext>
            </a:extLst>
          </p:cNvPr>
          <p:cNvSpPr/>
          <p:nvPr/>
        </p:nvSpPr>
        <p:spPr>
          <a:xfrm>
            <a:off x="80441" y="1690689"/>
            <a:ext cx="7293264" cy="4121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特點：</a:t>
            </a:r>
            <a:r>
              <a:rPr lang="zh-CN" altLang="en-US" kern="100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完全基於微信，可公眾號</a:t>
            </a:r>
            <a:r>
              <a:rPr lang="en-US" altLang="zh-CN" kern="100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kern="100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掃碼進入 </a:t>
            </a:r>
            <a:r>
              <a:rPr lang="zh-CN" altLang="en-US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CN" kern="1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找人功能：可支援人與人之間分享位置，</a:t>
            </a:r>
            <a:r>
              <a:rPr lang="zh-CN" altLang="en-US" kern="100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人與人的導航</a:t>
            </a:r>
            <a:r>
              <a:rPr lang="zh-CN" altLang="en-US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，在用戶接人的時候能避免費時費力的尋人過程。</a:t>
            </a:r>
            <a:endParaRPr lang="en-US" altLang="zh-CN" kern="1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找車功能：目前可支援反向尋找到車位、未來（在攝像頭系統上線後）可支援按車牌號的反向尋車。</a:t>
            </a:r>
            <a:endParaRPr lang="en-US" altLang="zh-CN" kern="1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找地方功能：支持站內目的地尋找，也支持站外目的地尋找，</a:t>
            </a:r>
            <a:r>
              <a:rPr lang="zh-CN" altLang="en-US" kern="100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實現室內室外一體化路徑搜索</a:t>
            </a:r>
            <a:r>
              <a:rPr lang="zh-CN" altLang="en-US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CN" kern="1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kern="100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kern="100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304800">
              <a:lnSpc>
                <a:spcPct val="150000"/>
              </a:lnSpc>
            </a:pPr>
            <a:endParaRPr lang="zh-CN" altLang="zh-CN" sz="1400" kern="100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7">
            <a:extLst>
              <a:ext uri="{FF2B5EF4-FFF2-40B4-BE49-F238E27FC236}">
                <a16:creationId xmlns="" xmlns:a16="http://schemas.microsoft.com/office/drawing/2014/main" id="{1E3016AB-B601-4A50-AF62-2DF6CD255EF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320" y="1718121"/>
            <a:ext cx="1823927" cy="2873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8">
            <a:extLst>
              <a:ext uri="{FF2B5EF4-FFF2-40B4-BE49-F238E27FC236}">
                <a16:creationId xmlns="" xmlns:a16="http://schemas.microsoft.com/office/drawing/2014/main" id="{5661B657-BEC4-43D3-AA12-1936AA29716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862" y="1718121"/>
            <a:ext cx="1811905" cy="2873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9">
            <a:extLst>
              <a:ext uri="{FF2B5EF4-FFF2-40B4-BE49-F238E27FC236}">
                <a16:creationId xmlns="" xmlns:a16="http://schemas.microsoft.com/office/drawing/2014/main" id="{C47C8B39-FACD-477C-B0A0-C81E86DEF31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30353" y="4652918"/>
            <a:ext cx="4014215" cy="2053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5">
            <a:extLst>
              <a:ext uri="{FF2B5EF4-FFF2-40B4-BE49-F238E27FC236}">
                <a16:creationId xmlns="" xmlns:a16="http://schemas.microsoft.com/office/drawing/2014/main" id="{0647C44F-326F-423A-9BF3-D67D6EBB841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856" y="4652918"/>
            <a:ext cx="7410911" cy="2053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5">
            <a:extLst>
              <a:ext uri="{FF2B5EF4-FFF2-40B4-BE49-F238E27FC236}">
                <a16:creationId xmlns="" xmlns:a16="http://schemas.microsoft.com/office/drawing/2014/main" id="{67AFE4D4-EEB1-4464-A74A-CEAD3F809268}"/>
              </a:ext>
            </a:extLst>
          </p:cNvPr>
          <p:cNvSpPr txBox="1"/>
          <p:nvPr/>
        </p:nvSpPr>
        <p:spPr>
          <a:xfrm>
            <a:off x="0" y="5448280"/>
            <a:ext cx="12192000" cy="101566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解決大型室內空間的痛點：“找</a:t>
            </a:r>
            <a:r>
              <a:rPr lang="zh-CN" altLang="en-US" sz="4000" kern="100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人</a:t>
            </a:r>
            <a:r>
              <a:rPr lang="zh-CN" altLang="en-US" sz="40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、找</a:t>
            </a:r>
            <a:r>
              <a:rPr lang="zh-CN" altLang="en-US" sz="4000" kern="100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車</a:t>
            </a:r>
            <a:r>
              <a:rPr lang="zh-CN" altLang="en-US" sz="40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、找</a:t>
            </a:r>
            <a:r>
              <a:rPr lang="zh-CN" altLang="en-US" sz="4000" kern="100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地方</a:t>
            </a:r>
            <a:r>
              <a:rPr lang="zh-CN" altLang="en-US" sz="4000" kern="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”</a:t>
            </a:r>
            <a:endParaRPr lang="en-US" altLang="zh-CN" sz="4000" kern="1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32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33177</TotalTime>
  <Words>1055</Words>
  <Application>Microsoft Office PowerPoint</Application>
  <PresentationFormat>Widescreen</PresentationFormat>
  <Paragraphs>144</Paragraphs>
  <Slides>20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Heiti SC Light</vt:lpstr>
      <vt:lpstr>Microsoft YaHei</vt:lpstr>
      <vt:lpstr>Microsoft YaHei</vt:lpstr>
      <vt:lpstr>Microsoft YaHei UI</vt:lpstr>
      <vt:lpstr>MS PGothic</vt:lpstr>
      <vt:lpstr>黑体</vt:lpstr>
      <vt:lpstr>宋体</vt:lpstr>
      <vt:lpstr>宋体</vt:lpstr>
      <vt:lpstr>新細明體</vt:lpstr>
      <vt:lpstr>Arial</vt:lpstr>
      <vt:lpstr>Calibri</vt:lpstr>
      <vt:lpstr>Calibri Light</vt:lpstr>
      <vt:lpstr>Helvetica</vt:lpstr>
      <vt:lpstr>Times New Roman</vt:lpstr>
      <vt:lpstr>Wingdings</vt:lpstr>
      <vt:lpstr>1_Office 主题</vt:lpstr>
      <vt:lpstr>Bitmap Image</vt:lpstr>
      <vt:lpstr>PowerPoint Presentation</vt:lpstr>
      <vt:lpstr>澳門的定位</vt:lpstr>
      <vt:lpstr>PowerPoint Presentation</vt:lpstr>
      <vt:lpstr>為何智遊？</vt:lpstr>
      <vt:lpstr>如何智遊? 客向何去！</vt:lpstr>
      <vt:lpstr>政府可以做什麼？</vt:lpstr>
      <vt:lpstr>PowerPoint Presentation</vt:lpstr>
      <vt:lpstr>智 慧 商 場</vt:lpstr>
      <vt:lpstr>廣州南站室內定位項目</vt:lpstr>
      <vt:lpstr>UM 智慧旅遊案例</vt:lpstr>
      <vt:lpstr>為何智遊? </vt:lpstr>
      <vt:lpstr>智遊澳門 客從何來？</vt:lpstr>
      <vt:lpstr>智遊澳門 客從何來？</vt:lpstr>
      <vt:lpstr>智遊澳門 客從何來？</vt:lpstr>
      <vt:lpstr>匯集人氣、展現實力、天下聚焦</vt:lpstr>
      <vt:lpstr>招才引智、集思廣益、感知澳門</vt:lpstr>
      <vt:lpstr>會展天下：如何讓參會人員智遊、重遊？</vt:lpstr>
      <vt:lpstr>數據協助我們更好理解城市、更好服務遊客</vt:lpstr>
      <vt:lpstr>思考問題</vt:lpstr>
      <vt:lpstr>感謝 聆聽</vt:lpstr>
    </vt:vector>
  </TitlesOfParts>
  <Company>linkplus,co.ltd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Success Through Innovations  Innovation Forum, CRDC, 2014</dc:title>
  <dc:creator>linkplus</dc:creator>
  <cp:lastModifiedBy>sofong</cp:lastModifiedBy>
  <cp:revision>1648</cp:revision>
  <dcterms:created xsi:type="dcterms:W3CDTF">2014-05-17T07:04:40Z</dcterms:created>
  <dcterms:modified xsi:type="dcterms:W3CDTF">2017-12-11T05:41:58Z</dcterms:modified>
</cp:coreProperties>
</file>